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sldIdLst>
    <p:sldId id="262" r:id="rId5"/>
    <p:sldId id="293" r:id="rId6"/>
    <p:sldId id="256" r:id="rId7"/>
    <p:sldId id="257" r:id="rId8"/>
    <p:sldId id="258" r:id="rId9"/>
    <p:sldId id="259" r:id="rId10"/>
    <p:sldId id="263" r:id="rId11"/>
    <p:sldId id="264" r:id="rId12"/>
    <p:sldId id="265" r:id="rId13"/>
    <p:sldId id="266" r:id="rId14"/>
    <p:sldId id="284" r:id="rId15"/>
    <p:sldId id="280" r:id="rId16"/>
    <p:sldId id="286" r:id="rId17"/>
    <p:sldId id="287" r:id="rId18"/>
    <p:sldId id="288" r:id="rId19"/>
    <p:sldId id="290" r:id="rId20"/>
    <p:sldId id="261"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3" d="100"/>
          <a:sy n="73" d="100"/>
        </p:scale>
        <p:origin x="12"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2011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C0917-9710-798B-FCFE-495E7CD12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92B349-EE3F-CE8F-71EA-A0676796AC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93E7A-C5DB-47E6-ECCA-B73C61C5B4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19E87C-4201-7967-4E74-C9ACE63C0C0B}"/>
              </a:ext>
            </a:extLst>
          </p:cNvPr>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2178734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6">
          <a:extLst>
            <a:ext uri="{FF2B5EF4-FFF2-40B4-BE49-F238E27FC236}">
              <a16:creationId xmlns:a16="http://schemas.microsoft.com/office/drawing/2014/main" id="{E27227CE-596C-3B17-18B1-A26FB5513B0B}"/>
            </a:ext>
          </a:extLst>
        </p:cNvPr>
        <p:cNvGrpSpPr/>
        <p:nvPr/>
      </p:nvGrpSpPr>
      <p:grpSpPr>
        <a:xfrm>
          <a:off x="0" y="0"/>
          <a:ext cx="0" cy="0"/>
          <a:chOff x="0" y="0"/>
          <a:chExt cx="0" cy="0"/>
        </a:xfrm>
      </p:grpSpPr>
      <p:sp>
        <p:nvSpPr>
          <p:cNvPr id="4487" name="Google Shape;4487;g99f2f57a71_0_177:notes">
            <a:extLst>
              <a:ext uri="{FF2B5EF4-FFF2-40B4-BE49-F238E27FC236}">
                <a16:creationId xmlns:a16="http://schemas.microsoft.com/office/drawing/2014/main" id="{EF3384DB-5438-0631-D889-6339486817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8" name="Google Shape;4488;g99f2f57a71_0_177:notes">
            <a:extLst>
              <a:ext uri="{FF2B5EF4-FFF2-40B4-BE49-F238E27FC236}">
                <a16:creationId xmlns:a16="http://schemas.microsoft.com/office/drawing/2014/main" id="{03662103-B9C6-C086-F282-FFD3FA1308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756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7">
          <a:extLst>
            <a:ext uri="{FF2B5EF4-FFF2-40B4-BE49-F238E27FC236}">
              <a16:creationId xmlns:a16="http://schemas.microsoft.com/office/drawing/2014/main" id="{481A0B4D-8D6D-EACA-9BB7-A72CF02930F5}"/>
            </a:ext>
          </a:extLst>
        </p:cNvPr>
        <p:cNvGrpSpPr/>
        <p:nvPr/>
      </p:nvGrpSpPr>
      <p:grpSpPr>
        <a:xfrm>
          <a:off x="0" y="0"/>
          <a:ext cx="0" cy="0"/>
          <a:chOff x="0" y="0"/>
          <a:chExt cx="0" cy="0"/>
        </a:xfrm>
      </p:grpSpPr>
      <p:sp>
        <p:nvSpPr>
          <p:cNvPr id="5728" name="Google Shape;5728;gf35096e3b1_0_0:notes">
            <a:extLst>
              <a:ext uri="{FF2B5EF4-FFF2-40B4-BE49-F238E27FC236}">
                <a16:creationId xmlns:a16="http://schemas.microsoft.com/office/drawing/2014/main" id="{8C6C0138-47CB-739F-CC20-70A1C13517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9" name="Google Shape;5729;gf35096e3b1_0_0:notes">
            <a:extLst>
              <a:ext uri="{FF2B5EF4-FFF2-40B4-BE49-F238E27FC236}">
                <a16:creationId xmlns:a16="http://schemas.microsoft.com/office/drawing/2014/main" id="{2D287B49-FD02-78F4-13C4-8605A6A128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958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2">
          <a:extLst>
            <a:ext uri="{FF2B5EF4-FFF2-40B4-BE49-F238E27FC236}">
              <a16:creationId xmlns:a16="http://schemas.microsoft.com/office/drawing/2014/main" id="{4019FB3F-A1F5-228D-BFC3-2232EB7990F8}"/>
            </a:ext>
          </a:extLst>
        </p:cNvPr>
        <p:cNvGrpSpPr/>
        <p:nvPr/>
      </p:nvGrpSpPr>
      <p:grpSpPr>
        <a:xfrm>
          <a:off x="0" y="0"/>
          <a:ext cx="0" cy="0"/>
          <a:chOff x="0" y="0"/>
          <a:chExt cx="0" cy="0"/>
        </a:xfrm>
      </p:grpSpPr>
      <p:sp>
        <p:nvSpPr>
          <p:cNvPr id="5013" name="Google Shape;5013;gbd6c00e730_0_259:notes">
            <a:extLst>
              <a:ext uri="{FF2B5EF4-FFF2-40B4-BE49-F238E27FC236}">
                <a16:creationId xmlns:a16="http://schemas.microsoft.com/office/drawing/2014/main" id="{E989BF40-3FA2-D44A-BC1F-F2485A3A60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4" name="Google Shape;5014;gbd6c00e730_0_259:notes">
            <a:extLst>
              <a:ext uri="{FF2B5EF4-FFF2-40B4-BE49-F238E27FC236}">
                <a16:creationId xmlns:a16="http://schemas.microsoft.com/office/drawing/2014/main" id="{F6BEC294-457C-1E79-4946-20F7100BD2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9252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33F2A-084D-FDE8-7A95-8155D4B2B0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15897C-61A9-8E73-2459-921CFE1288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84470-A2A0-E4FB-6D30-F9C677189A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737426-9E9C-D986-A854-A9175EB353EC}"/>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295964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64211-1AF3-24C2-CA8E-7BE1767372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547923-A25F-1496-6BAC-D1489EB9C8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9FEB5D-7FA6-0233-67E0-D7B335D14B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519C04-B2A6-86D0-4986-2211A013FC70}"/>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852059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88943-5952-536E-07E2-1257CAD434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9F8CA0-5C05-6DD6-3052-042C850F52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C0BD0F-091A-D3F0-7FD3-A9F97812BC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7FA817-DC12-028D-9A4C-AFF786B1FFCC}"/>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93761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F6063-C642-0375-2B74-AAB18C87B8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D3BA6A-B06F-BB2E-081A-2650FF96EE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B7657F-BDDD-7A99-8FB1-1B78CD49AD6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DDBDCE-E884-56A4-6513-05B3C366BDB2}"/>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4035034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FA275-DFA7-EAFF-A5DD-F16EE85153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90A215-63AE-A5C0-68C2-350C977D64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7CD409-F860-DD70-9902-A8DC95F913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56C28A-9207-BA83-D3B1-2B7550DC5EC0}"/>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071892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70735-C3E5-25FC-5380-27F8C7156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59969F-DD6B-32BF-5416-F1364F255D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062004-3055-3295-69DE-04AA798BDE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2EBD82-104A-492C-E366-53CF926B75D5}"/>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662244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2">
          <a:extLst>
            <a:ext uri="{FF2B5EF4-FFF2-40B4-BE49-F238E27FC236}">
              <a16:creationId xmlns:a16="http://schemas.microsoft.com/office/drawing/2014/main" id="{89755832-8AB9-12DA-A865-14A2B1F1D4A5}"/>
            </a:ext>
          </a:extLst>
        </p:cNvPr>
        <p:cNvGrpSpPr/>
        <p:nvPr/>
      </p:nvGrpSpPr>
      <p:grpSpPr>
        <a:xfrm>
          <a:off x="0" y="0"/>
          <a:ext cx="0" cy="0"/>
          <a:chOff x="0" y="0"/>
          <a:chExt cx="0" cy="0"/>
        </a:xfrm>
      </p:grpSpPr>
      <p:sp>
        <p:nvSpPr>
          <p:cNvPr id="4333" name="Google Shape;4333;g100fd3d694b_0_1:notes">
            <a:extLst>
              <a:ext uri="{FF2B5EF4-FFF2-40B4-BE49-F238E27FC236}">
                <a16:creationId xmlns:a16="http://schemas.microsoft.com/office/drawing/2014/main" id="{2CECD8DE-16BE-272B-DA96-F52FE71860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4" name="Google Shape;4334;g100fd3d694b_0_1:notes">
            <a:extLst>
              <a:ext uri="{FF2B5EF4-FFF2-40B4-BE49-F238E27FC236}">
                <a16:creationId xmlns:a16="http://schemas.microsoft.com/office/drawing/2014/main" id="{BC317A55-0FCD-1412-DF9E-6789E3ED94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4629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7">
          <a:extLst>
            <a:ext uri="{FF2B5EF4-FFF2-40B4-BE49-F238E27FC236}">
              <a16:creationId xmlns:a16="http://schemas.microsoft.com/office/drawing/2014/main" id="{E42EDE05-AE5E-698D-EC24-40A73E55F324}"/>
            </a:ext>
          </a:extLst>
        </p:cNvPr>
        <p:cNvGrpSpPr/>
        <p:nvPr/>
      </p:nvGrpSpPr>
      <p:grpSpPr>
        <a:xfrm>
          <a:off x="0" y="0"/>
          <a:ext cx="0" cy="0"/>
          <a:chOff x="0" y="0"/>
          <a:chExt cx="0" cy="0"/>
        </a:xfrm>
      </p:grpSpPr>
      <p:sp>
        <p:nvSpPr>
          <p:cNvPr id="4378" name="Google Shape;4378;g99f2f57a71_0_207:notes">
            <a:extLst>
              <a:ext uri="{FF2B5EF4-FFF2-40B4-BE49-F238E27FC236}">
                <a16:creationId xmlns:a16="http://schemas.microsoft.com/office/drawing/2014/main" id="{ADDCA044-C96F-B9B0-2241-54D0BA2041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9" name="Google Shape;4379;g99f2f57a71_0_207:notes">
            <a:extLst>
              <a:ext uri="{FF2B5EF4-FFF2-40B4-BE49-F238E27FC236}">
                <a16:creationId xmlns:a16="http://schemas.microsoft.com/office/drawing/2014/main" id="{795531E6-D51C-EFDB-D2E1-DCDF2D9075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800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8">
          <a:extLst>
            <a:ext uri="{FF2B5EF4-FFF2-40B4-BE49-F238E27FC236}">
              <a16:creationId xmlns:a16="http://schemas.microsoft.com/office/drawing/2014/main" id="{A59AB87A-A1E7-D0AB-DC83-7CAE328E6932}"/>
            </a:ext>
          </a:extLst>
        </p:cNvPr>
        <p:cNvGrpSpPr/>
        <p:nvPr/>
      </p:nvGrpSpPr>
      <p:grpSpPr>
        <a:xfrm>
          <a:off x="0" y="0"/>
          <a:ext cx="0" cy="0"/>
          <a:chOff x="0" y="0"/>
          <a:chExt cx="0" cy="0"/>
        </a:xfrm>
      </p:grpSpPr>
      <p:sp>
        <p:nvSpPr>
          <p:cNvPr id="4479" name="Google Shape;4479;g99f2f57a71_0_184:notes">
            <a:extLst>
              <a:ext uri="{FF2B5EF4-FFF2-40B4-BE49-F238E27FC236}">
                <a16:creationId xmlns:a16="http://schemas.microsoft.com/office/drawing/2014/main" id="{E0E08F61-9458-145B-F592-0E673EBDC8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0" name="Google Shape;4480;g99f2f57a71_0_184:notes">
            <a:extLst>
              <a:ext uri="{FF2B5EF4-FFF2-40B4-BE49-F238E27FC236}">
                <a16:creationId xmlns:a16="http://schemas.microsoft.com/office/drawing/2014/main" id="{456815B5-D9C7-95D7-0871-3EB0D93B68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95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rot="10800000" flipH="1">
            <a:off x="7912053" y="4970563"/>
            <a:ext cx="6718338" cy="3259051"/>
            <a:chOff x="4643125" y="3610400"/>
            <a:chExt cx="2050875" cy="994875"/>
          </a:xfrm>
        </p:grpSpPr>
        <p:sp>
          <p:nvSpPr>
            <p:cNvPr id="10" name="Google Shape;10;p2"/>
            <p:cNvSpPr/>
            <p:nvPr/>
          </p:nvSpPr>
          <p:spPr>
            <a:xfrm>
              <a:off x="5600100" y="3665175"/>
              <a:ext cx="147050" cy="30375"/>
            </a:xfrm>
            <a:custGeom>
              <a:avLst/>
              <a:gdLst/>
              <a:ahLst/>
              <a:cxnLst/>
              <a:rect l="l" t="t" r="r" b="b"/>
              <a:pathLst>
                <a:path w="5882" h="1215" extrusionOk="0">
                  <a:moveTo>
                    <a:pt x="5810" y="0"/>
                  </a:moveTo>
                  <a:lnTo>
                    <a:pt x="72" y="905"/>
                  </a:lnTo>
                  <a:lnTo>
                    <a:pt x="0" y="1214"/>
                  </a:lnTo>
                  <a:lnTo>
                    <a:pt x="5882" y="286"/>
                  </a:lnTo>
                  <a:cubicBezTo>
                    <a:pt x="5834" y="191"/>
                    <a:pt x="5799" y="107"/>
                    <a:pt x="581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1" name="Google Shape;11;p2"/>
            <p:cNvSpPr/>
            <p:nvPr/>
          </p:nvSpPr>
          <p:spPr>
            <a:xfrm>
              <a:off x="5504550" y="3688675"/>
              <a:ext cx="89625" cy="20275"/>
            </a:xfrm>
            <a:custGeom>
              <a:avLst/>
              <a:gdLst/>
              <a:ahLst/>
              <a:cxnLst/>
              <a:rect l="l" t="t" r="r" b="b"/>
              <a:pathLst>
                <a:path w="3585" h="811" extrusionOk="0">
                  <a:moveTo>
                    <a:pt x="3584" y="1"/>
                  </a:moveTo>
                  <a:lnTo>
                    <a:pt x="0" y="560"/>
                  </a:lnTo>
                  <a:lnTo>
                    <a:pt x="0" y="655"/>
                  </a:lnTo>
                  <a:lnTo>
                    <a:pt x="262" y="810"/>
                  </a:lnTo>
                  <a:lnTo>
                    <a:pt x="3513" y="310"/>
                  </a:lnTo>
                  <a:lnTo>
                    <a:pt x="35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2" name="Google Shape;12;p2"/>
            <p:cNvSpPr/>
            <p:nvPr/>
          </p:nvSpPr>
          <p:spPr>
            <a:xfrm>
              <a:off x="5497700" y="3708925"/>
              <a:ext cx="25" cy="625"/>
            </a:xfrm>
            <a:custGeom>
              <a:avLst/>
              <a:gdLst/>
              <a:ahLst/>
              <a:cxnLst/>
              <a:rect l="l" t="t" r="r" b="b"/>
              <a:pathLst>
                <a:path w="1" h="25" extrusionOk="0">
                  <a:moveTo>
                    <a:pt x="0" y="0"/>
                  </a:moveTo>
                  <a:cubicBezTo>
                    <a:pt x="0" y="0"/>
                    <a:pt x="0" y="24"/>
                    <a:pt x="0" y="0"/>
                  </a:cubicBezTo>
                  <a:cubicBezTo>
                    <a:pt x="0" y="24"/>
                    <a:pt x="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3" name="Google Shape;13;p2"/>
            <p:cNvSpPr/>
            <p:nvPr/>
          </p:nvSpPr>
          <p:spPr>
            <a:xfrm>
              <a:off x="5498600" y="371010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4" name="Google Shape;14;p2"/>
            <p:cNvSpPr/>
            <p:nvPr/>
          </p:nvSpPr>
          <p:spPr>
            <a:xfrm>
              <a:off x="5497400" y="3708925"/>
              <a:ext cx="325" cy="25"/>
            </a:xfrm>
            <a:custGeom>
              <a:avLst/>
              <a:gdLst/>
              <a:ahLst/>
              <a:cxnLst/>
              <a:rect l="l" t="t" r="r" b="b"/>
              <a:pathLst>
                <a:path w="13" h="1" extrusionOk="0">
                  <a:moveTo>
                    <a:pt x="1" y="0"/>
                  </a:moveTo>
                  <a:cubicBezTo>
                    <a:pt x="12" y="0"/>
                    <a:pt x="12" y="0"/>
                    <a:pt x="1" y="0"/>
                  </a:cubicBezTo>
                  <a:cubicBezTo>
                    <a:pt x="12" y="0"/>
                    <a:pt x="12" y="0"/>
                    <a:pt x="1" y="0"/>
                  </a:cubicBezTo>
                  <a:cubicBezTo>
                    <a:pt x="12" y="0"/>
                    <a:pt x="1"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5" name="Google Shape;15;p2"/>
            <p:cNvSpPr/>
            <p:nvPr/>
          </p:nvSpPr>
          <p:spPr>
            <a:xfrm>
              <a:off x="5498000" y="3709525"/>
              <a:ext cx="925" cy="300"/>
            </a:xfrm>
            <a:custGeom>
              <a:avLst/>
              <a:gdLst/>
              <a:ahLst/>
              <a:cxnLst/>
              <a:rect l="l" t="t" r="r" b="b"/>
              <a:pathLst>
                <a:path w="37" h="12" extrusionOk="0">
                  <a:moveTo>
                    <a:pt x="0" y="0"/>
                  </a:moveTo>
                  <a:cubicBezTo>
                    <a:pt x="0" y="12"/>
                    <a:pt x="24" y="12"/>
                    <a:pt x="36" y="12"/>
                  </a:cubicBezTo>
                  <a:lnTo>
                    <a:pt x="36" y="12"/>
                  </a:lnTo>
                  <a:cubicBezTo>
                    <a:pt x="24" y="12"/>
                    <a:pt x="0" y="12"/>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 name="Google Shape;16;p2"/>
            <p:cNvSpPr/>
            <p:nvPr/>
          </p:nvSpPr>
          <p:spPr>
            <a:xfrm>
              <a:off x="5497100" y="3707125"/>
              <a:ext cx="25" cy="325"/>
            </a:xfrm>
            <a:custGeom>
              <a:avLst/>
              <a:gdLst/>
              <a:ahLst/>
              <a:cxnLst/>
              <a:rect l="l" t="t" r="r" b="b"/>
              <a:pathLst>
                <a:path w="1" h="13" extrusionOk="0">
                  <a:moveTo>
                    <a:pt x="1" y="1"/>
                  </a:moveTo>
                  <a:cubicBezTo>
                    <a:pt x="1" y="13"/>
                    <a:pt x="1" y="13"/>
                    <a:pt x="1" y="1"/>
                  </a:cubicBezTo>
                  <a:lnTo>
                    <a:pt x="1" y="13"/>
                  </a:lnTo>
                  <a:lnTo>
                    <a:pt x="1"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 name="Google Shape;17;p2"/>
            <p:cNvSpPr/>
            <p:nvPr/>
          </p:nvSpPr>
          <p:spPr>
            <a:xfrm>
              <a:off x="5695050" y="3824700"/>
              <a:ext cx="212250" cy="130700"/>
            </a:xfrm>
            <a:custGeom>
              <a:avLst/>
              <a:gdLst/>
              <a:ahLst/>
              <a:cxnLst/>
              <a:rect l="l" t="t" r="r" b="b"/>
              <a:pathLst>
                <a:path w="8490" h="5228" extrusionOk="0">
                  <a:moveTo>
                    <a:pt x="298" y="1"/>
                  </a:moveTo>
                  <a:lnTo>
                    <a:pt x="0" y="167"/>
                  </a:lnTo>
                  <a:lnTo>
                    <a:pt x="8370" y="5228"/>
                  </a:lnTo>
                  <a:cubicBezTo>
                    <a:pt x="8382" y="5132"/>
                    <a:pt x="8430" y="5061"/>
                    <a:pt x="8489" y="4989"/>
                  </a:cubicBezTo>
                  <a:lnTo>
                    <a:pt x="8466" y="4930"/>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8" name="Google Shape;18;p2"/>
            <p:cNvSpPr/>
            <p:nvPr/>
          </p:nvSpPr>
          <p:spPr>
            <a:xfrm>
              <a:off x="5583725" y="3754175"/>
              <a:ext cx="111650" cy="70250"/>
            </a:xfrm>
            <a:custGeom>
              <a:avLst/>
              <a:gdLst/>
              <a:ahLst/>
              <a:cxnLst/>
              <a:rect l="l" t="t" r="r" b="b"/>
              <a:pathLst>
                <a:path w="4466" h="2810" extrusionOk="0">
                  <a:moveTo>
                    <a:pt x="72" y="0"/>
                  </a:moveTo>
                  <a:lnTo>
                    <a:pt x="0" y="298"/>
                  </a:lnTo>
                  <a:lnTo>
                    <a:pt x="4168" y="2810"/>
                  </a:lnTo>
                  <a:lnTo>
                    <a:pt x="4465" y="2643"/>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9" name="Google Shape;19;p2"/>
            <p:cNvSpPr/>
            <p:nvPr/>
          </p:nvSpPr>
          <p:spPr>
            <a:xfrm>
              <a:off x="5498600" y="3705050"/>
              <a:ext cx="80375" cy="52400"/>
            </a:xfrm>
            <a:custGeom>
              <a:avLst/>
              <a:gdLst/>
              <a:ahLst/>
              <a:cxnLst/>
              <a:rect l="l" t="t" r="r" b="b"/>
              <a:pathLst>
                <a:path w="3215" h="2096" extrusionOk="0">
                  <a:moveTo>
                    <a:pt x="0" y="203"/>
                  </a:moveTo>
                  <a:cubicBezTo>
                    <a:pt x="18" y="212"/>
                    <a:pt x="44" y="228"/>
                    <a:pt x="65" y="235"/>
                  </a:cubicBezTo>
                  <a:lnTo>
                    <a:pt x="65" y="235"/>
                  </a:lnTo>
                  <a:lnTo>
                    <a:pt x="12" y="203"/>
                  </a:lnTo>
                  <a:close/>
                  <a:moveTo>
                    <a:pt x="238" y="0"/>
                  </a:moveTo>
                  <a:lnTo>
                    <a:pt x="238" y="84"/>
                  </a:lnTo>
                  <a:cubicBezTo>
                    <a:pt x="238" y="155"/>
                    <a:pt x="179" y="239"/>
                    <a:pt x="84" y="239"/>
                  </a:cubicBezTo>
                  <a:cubicBezTo>
                    <a:pt x="78" y="239"/>
                    <a:pt x="72" y="237"/>
                    <a:pt x="65" y="235"/>
                  </a:cubicBezTo>
                  <a:lnTo>
                    <a:pt x="65" y="235"/>
                  </a:lnTo>
                  <a:lnTo>
                    <a:pt x="3132" y="2096"/>
                  </a:lnTo>
                  <a:lnTo>
                    <a:pt x="3215" y="1798"/>
                  </a:lnTo>
                  <a:lnTo>
                    <a:pt x="500" y="155"/>
                  </a:ln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0" name="Google Shape;20;p2"/>
            <p:cNvSpPr/>
            <p:nvPr/>
          </p:nvSpPr>
          <p:spPr>
            <a:xfrm>
              <a:off x="5497100" y="37080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1" name="Google Shape;21;p2"/>
            <p:cNvSpPr/>
            <p:nvPr/>
          </p:nvSpPr>
          <p:spPr>
            <a:xfrm>
              <a:off x="5498600" y="37101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2" name="Google Shape;22;p2"/>
            <p:cNvSpPr/>
            <p:nvPr/>
          </p:nvSpPr>
          <p:spPr>
            <a:xfrm>
              <a:off x="5497700" y="3708925"/>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3" name="Google Shape;23;p2"/>
            <p:cNvSpPr/>
            <p:nvPr/>
          </p:nvSpPr>
          <p:spPr>
            <a:xfrm>
              <a:off x="4643125" y="3610700"/>
              <a:ext cx="30400" cy="48250"/>
            </a:xfrm>
            <a:custGeom>
              <a:avLst/>
              <a:gdLst/>
              <a:ahLst/>
              <a:cxnLst/>
              <a:rect l="l" t="t" r="r" b="b"/>
              <a:pathLst>
                <a:path w="1216" h="1930" extrusionOk="0">
                  <a:moveTo>
                    <a:pt x="1" y="0"/>
                  </a:moveTo>
                  <a:lnTo>
                    <a:pt x="953" y="1929"/>
                  </a:lnTo>
                  <a:lnTo>
                    <a:pt x="1215" y="1810"/>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 name="Google Shape;24;p2"/>
            <p:cNvSpPr/>
            <p:nvPr/>
          </p:nvSpPr>
          <p:spPr>
            <a:xfrm>
              <a:off x="4743450" y="3642850"/>
              <a:ext cx="94675" cy="72950"/>
            </a:xfrm>
            <a:custGeom>
              <a:avLst/>
              <a:gdLst/>
              <a:ahLst/>
              <a:cxnLst/>
              <a:rect l="l" t="t" r="r" b="b"/>
              <a:pathLst>
                <a:path w="3787" h="2918" extrusionOk="0">
                  <a:moveTo>
                    <a:pt x="179" y="0"/>
                  </a:moveTo>
                  <a:cubicBezTo>
                    <a:pt x="155" y="107"/>
                    <a:pt x="95" y="179"/>
                    <a:pt x="0" y="238"/>
                  </a:cubicBezTo>
                  <a:lnTo>
                    <a:pt x="3627" y="2879"/>
                  </a:lnTo>
                  <a:lnTo>
                    <a:pt x="3627" y="2879"/>
                  </a:lnTo>
                  <a:cubicBezTo>
                    <a:pt x="3622" y="2872"/>
                    <a:pt x="3620" y="2864"/>
                    <a:pt x="3620" y="2858"/>
                  </a:cubicBezTo>
                  <a:cubicBezTo>
                    <a:pt x="3596" y="2786"/>
                    <a:pt x="3631" y="2691"/>
                    <a:pt x="3715" y="2667"/>
                  </a:cubicBezTo>
                  <a:lnTo>
                    <a:pt x="3786" y="2631"/>
                  </a:lnTo>
                  <a:lnTo>
                    <a:pt x="179" y="0"/>
                  </a:lnTo>
                  <a:close/>
                  <a:moveTo>
                    <a:pt x="3627" y="2879"/>
                  </a:moveTo>
                  <a:lnTo>
                    <a:pt x="3627" y="2879"/>
                  </a:lnTo>
                  <a:cubicBezTo>
                    <a:pt x="3638" y="2898"/>
                    <a:pt x="3662" y="2917"/>
                    <a:pt x="3679" y="2917"/>
                  </a:cubicBezTo>
                  <a:lnTo>
                    <a:pt x="3627" y="287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5" name="Google Shape;25;p2"/>
            <p:cNvSpPr/>
            <p:nvPr/>
          </p:nvSpPr>
          <p:spPr>
            <a:xfrm>
              <a:off x="4835125" y="3716075"/>
              <a:ext cx="600" cy="300"/>
            </a:xfrm>
            <a:custGeom>
              <a:avLst/>
              <a:gdLst/>
              <a:ahLst/>
              <a:cxnLst/>
              <a:rect l="l" t="t" r="r" b="b"/>
              <a:pathLst>
                <a:path w="24" h="12" extrusionOk="0">
                  <a:moveTo>
                    <a:pt x="0" y="0"/>
                  </a:moveTo>
                  <a:cubicBezTo>
                    <a:pt x="12" y="0"/>
                    <a:pt x="12" y="12"/>
                    <a:pt x="24" y="12"/>
                  </a:cubicBezTo>
                  <a:cubicBezTo>
                    <a:pt x="12" y="12"/>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6" name="Google Shape;26;p2"/>
            <p:cNvSpPr/>
            <p:nvPr/>
          </p:nvSpPr>
          <p:spPr>
            <a:xfrm>
              <a:off x="4833325" y="3649975"/>
              <a:ext cx="176825" cy="67000"/>
            </a:xfrm>
            <a:custGeom>
              <a:avLst/>
              <a:gdLst/>
              <a:ahLst/>
              <a:cxnLst/>
              <a:rect l="l" t="t" r="r" b="b"/>
              <a:pathLst>
                <a:path w="7073" h="2680" extrusionOk="0">
                  <a:moveTo>
                    <a:pt x="7049" y="1"/>
                  </a:moveTo>
                  <a:lnTo>
                    <a:pt x="191" y="2358"/>
                  </a:lnTo>
                  <a:lnTo>
                    <a:pt x="120" y="2394"/>
                  </a:lnTo>
                  <a:cubicBezTo>
                    <a:pt x="36" y="2418"/>
                    <a:pt x="1" y="2501"/>
                    <a:pt x="25" y="2584"/>
                  </a:cubicBezTo>
                  <a:cubicBezTo>
                    <a:pt x="36" y="2620"/>
                    <a:pt x="60" y="2644"/>
                    <a:pt x="84" y="2656"/>
                  </a:cubicBezTo>
                  <a:cubicBezTo>
                    <a:pt x="96" y="2656"/>
                    <a:pt x="96" y="2680"/>
                    <a:pt x="120" y="2680"/>
                  </a:cubicBezTo>
                  <a:lnTo>
                    <a:pt x="215" y="2680"/>
                  </a:lnTo>
                  <a:lnTo>
                    <a:pt x="7073" y="310"/>
                  </a:lnTo>
                  <a:cubicBezTo>
                    <a:pt x="7025" y="239"/>
                    <a:pt x="7002" y="156"/>
                    <a:pt x="7025" y="72"/>
                  </a:cubicBezTo>
                  <a:cubicBezTo>
                    <a:pt x="7025" y="37"/>
                    <a:pt x="7037" y="25"/>
                    <a:pt x="70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7" name="Google Shape;27;p2"/>
            <p:cNvSpPr/>
            <p:nvPr/>
          </p:nvSpPr>
          <p:spPr>
            <a:xfrm>
              <a:off x="4694925" y="3610700"/>
              <a:ext cx="34250" cy="24725"/>
            </a:xfrm>
            <a:custGeom>
              <a:avLst/>
              <a:gdLst/>
              <a:ahLst/>
              <a:cxnLst/>
              <a:rect l="l" t="t" r="r" b="b"/>
              <a:pathLst>
                <a:path w="1370" h="989" extrusionOk="0">
                  <a:moveTo>
                    <a:pt x="0" y="0"/>
                  </a:moveTo>
                  <a:lnTo>
                    <a:pt x="1119" y="988"/>
                  </a:lnTo>
                  <a:lnTo>
                    <a:pt x="1262" y="929"/>
                  </a:lnTo>
                  <a:cubicBezTo>
                    <a:pt x="1274" y="881"/>
                    <a:pt x="1322" y="834"/>
                    <a:pt x="1370" y="798"/>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8" name="Google Shape;28;p2"/>
            <p:cNvSpPr/>
            <p:nvPr/>
          </p:nvSpPr>
          <p:spPr>
            <a:xfrm>
              <a:off x="4663675" y="3633900"/>
              <a:ext cx="62525" cy="32775"/>
            </a:xfrm>
            <a:custGeom>
              <a:avLst/>
              <a:gdLst/>
              <a:ahLst/>
              <a:cxnLst/>
              <a:rect l="l" t="t" r="r" b="b"/>
              <a:pathLst>
                <a:path w="2501" h="1311" extrusionOk="0">
                  <a:moveTo>
                    <a:pt x="2500" y="1"/>
                  </a:moveTo>
                  <a:lnTo>
                    <a:pt x="2358" y="60"/>
                  </a:lnTo>
                  <a:lnTo>
                    <a:pt x="381" y="894"/>
                  </a:lnTo>
                  <a:lnTo>
                    <a:pt x="119" y="1013"/>
                  </a:lnTo>
                  <a:lnTo>
                    <a:pt x="95" y="1025"/>
                  </a:lnTo>
                  <a:cubicBezTo>
                    <a:pt x="24" y="1061"/>
                    <a:pt x="0" y="1144"/>
                    <a:pt x="24" y="1215"/>
                  </a:cubicBezTo>
                  <a:cubicBezTo>
                    <a:pt x="36" y="1251"/>
                    <a:pt x="60" y="1263"/>
                    <a:pt x="72" y="1275"/>
                  </a:cubicBezTo>
                  <a:cubicBezTo>
                    <a:pt x="95" y="1299"/>
                    <a:pt x="119" y="1311"/>
                    <a:pt x="143" y="1311"/>
                  </a:cubicBezTo>
                  <a:cubicBezTo>
                    <a:pt x="131" y="1263"/>
                    <a:pt x="119" y="1215"/>
                    <a:pt x="131" y="1156"/>
                  </a:cubicBezTo>
                  <a:cubicBezTo>
                    <a:pt x="142" y="1040"/>
                    <a:pt x="245" y="961"/>
                    <a:pt x="352" y="961"/>
                  </a:cubicBezTo>
                  <a:cubicBezTo>
                    <a:pt x="366" y="961"/>
                    <a:pt x="379" y="963"/>
                    <a:pt x="393" y="965"/>
                  </a:cubicBezTo>
                  <a:cubicBezTo>
                    <a:pt x="488" y="977"/>
                    <a:pt x="560" y="1061"/>
                    <a:pt x="572" y="1132"/>
                  </a:cubicBezTo>
                  <a:lnTo>
                    <a:pt x="2453" y="346"/>
                  </a:lnTo>
                  <a:cubicBezTo>
                    <a:pt x="2453" y="287"/>
                    <a:pt x="2441" y="203"/>
                    <a:pt x="2453" y="132"/>
                  </a:cubicBezTo>
                  <a:cubicBezTo>
                    <a:pt x="2453" y="84"/>
                    <a:pt x="2477" y="49"/>
                    <a:pt x="25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9" name="Google Shape;29;p2"/>
            <p:cNvSpPr/>
            <p:nvPr/>
          </p:nvSpPr>
          <p:spPr>
            <a:xfrm>
              <a:off x="4740175" y="3610700"/>
              <a:ext cx="60725" cy="22925"/>
            </a:xfrm>
            <a:custGeom>
              <a:avLst/>
              <a:gdLst/>
              <a:ahLst/>
              <a:cxnLst/>
              <a:rect l="l" t="t" r="r" b="b"/>
              <a:pathLst>
                <a:path w="2429" h="917" extrusionOk="0">
                  <a:moveTo>
                    <a:pt x="1667" y="0"/>
                  </a:moveTo>
                  <a:lnTo>
                    <a:pt x="0" y="703"/>
                  </a:lnTo>
                  <a:cubicBezTo>
                    <a:pt x="107" y="738"/>
                    <a:pt x="214" y="810"/>
                    <a:pt x="274" y="917"/>
                  </a:cubicBezTo>
                  <a:lnTo>
                    <a:pt x="2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0" name="Google Shape;30;p2"/>
            <p:cNvSpPr/>
            <p:nvPr/>
          </p:nvSpPr>
          <p:spPr>
            <a:xfrm>
              <a:off x="4999125" y="3610700"/>
              <a:ext cx="19375" cy="36925"/>
            </a:xfrm>
            <a:custGeom>
              <a:avLst/>
              <a:gdLst/>
              <a:ahLst/>
              <a:cxnLst/>
              <a:rect l="l" t="t" r="r" b="b"/>
              <a:pathLst>
                <a:path w="775" h="1477" extrusionOk="0">
                  <a:moveTo>
                    <a:pt x="0" y="0"/>
                  </a:moveTo>
                  <a:lnTo>
                    <a:pt x="477" y="1477"/>
                  </a:lnTo>
                  <a:cubicBezTo>
                    <a:pt x="526" y="1437"/>
                    <a:pt x="584" y="1414"/>
                    <a:pt x="656" y="1414"/>
                  </a:cubicBezTo>
                  <a:cubicBezTo>
                    <a:pt x="671" y="1414"/>
                    <a:pt x="687" y="1415"/>
                    <a:pt x="703" y="1417"/>
                  </a:cubicBezTo>
                  <a:cubicBezTo>
                    <a:pt x="727" y="1417"/>
                    <a:pt x="762" y="1429"/>
                    <a:pt x="774" y="1453"/>
                  </a:cubicBez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1" name="Google Shape;31;p2"/>
            <p:cNvSpPr/>
            <p:nvPr/>
          </p:nvSpPr>
          <p:spPr>
            <a:xfrm>
              <a:off x="5014900" y="3656825"/>
              <a:ext cx="92900" cy="270000"/>
            </a:xfrm>
            <a:custGeom>
              <a:avLst/>
              <a:gdLst/>
              <a:ahLst/>
              <a:cxnLst/>
              <a:rect l="l" t="t" r="r" b="b"/>
              <a:pathLst>
                <a:path w="3716" h="10800" extrusionOk="0">
                  <a:moveTo>
                    <a:pt x="239" y="1"/>
                  </a:moveTo>
                  <a:cubicBezTo>
                    <a:pt x="187" y="74"/>
                    <a:pt x="116" y="110"/>
                    <a:pt x="36" y="110"/>
                  </a:cubicBezTo>
                  <a:cubicBezTo>
                    <a:pt x="24" y="110"/>
                    <a:pt x="12" y="109"/>
                    <a:pt x="1" y="108"/>
                  </a:cubicBezTo>
                  <a:lnTo>
                    <a:pt x="1" y="108"/>
                  </a:lnTo>
                  <a:lnTo>
                    <a:pt x="3430" y="10800"/>
                  </a:lnTo>
                  <a:cubicBezTo>
                    <a:pt x="3513" y="10740"/>
                    <a:pt x="3608" y="10704"/>
                    <a:pt x="3715" y="10704"/>
                  </a:cubicBezTo>
                  <a:lnTo>
                    <a:pt x="274" y="24"/>
                  </a:lnTo>
                  <a:cubicBezTo>
                    <a:pt x="262" y="24"/>
                    <a:pt x="251" y="1"/>
                    <a:pt x="23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2" name="Google Shape;32;p2"/>
            <p:cNvSpPr/>
            <p:nvPr/>
          </p:nvSpPr>
          <p:spPr>
            <a:xfrm>
              <a:off x="5021150" y="3610400"/>
              <a:ext cx="159875" cy="46900"/>
            </a:xfrm>
            <a:custGeom>
              <a:avLst/>
              <a:gdLst/>
              <a:ahLst/>
              <a:cxnLst/>
              <a:rect l="l" t="t" r="r" b="b"/>
              <a:pathLst>
                <a:path w="6395" h="1876" extrusionOk="0">
                  <a:moveTo>
                    <a:pt x="5370" y="0"/>
                  </a:moveTo>
                  <a:lnTo>
                    <a:pt x="60" y="1584"/>
                  </a:lnTo>
                  <a:lnTo>
                    <a:pt x="36" y="1584"/>
                  </a:lnTo>
                  <a:lnTo>
                    <a:pt x="48" y="1739"/>
                  </a:lnTo>
                  <a:cubicBezTo>
                    <a:pt x="48" y="1786"/>
                    <a:pt x="12" y="1822"/>
                    <a:pt x="1" y="1846"/>
                  </a:cubicBezTo>
                  <a:cubicBezTo>
                    <a:pt x="12" y="1858"/>
                    <a:pt x="24" y="1858"/>
                    <a:pt x="48" y="1858"/>
                  </a:cubicBezTo>
                  <a:cubicBezTo>
                    <a:pt x="60" y="1870"/>
                    <a:pt x="75" y="1876"/>
                    <a:pt x="90" y="1876"/>
                  </a:cubicBezTo>
                  <a:cubicBezTo>
                    <a:pt x="105" y="1876"/>
                    <a:pt x="120" y="1870"/>
                    <a:pt x="132" y="1858"/>
                  </a:cubicBezTo>
                  <a:lnTo>
                    <a:pt x="639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 name="Google Shape;33;p2"/>
            <p:cNvSpPr/>
            <p:nvPr/>
          </p:nvSpPr>
          <p:spPr>
            <a:xfrm>
              <a:off x="5109250" y="3610700"/>
              <a:ext cx="133375" cy="317625"/>
            </a:xfrm>
            <a:custGeom>
              <a:avLst/>
              <a:gdLst/>
              <a:ahLst/>
              <a:cxnLst/>
              <a:rect l="l" t="t" r="r" b="b"/>
              <a:pathLst>
                <a:path w="5335" h="12705" extrusionOk="0">
                  <a:moveTo>
                    <a:pt x="5013" y="0"/>
                  </a:moveTo>
                  <a:lnTo>
                    <a:pt x="1" y="12561"/>
                  </a:lnTo>
                  <a:lnTo>
                    <a:pt x="13" y="12561"/>
                  </a:lnTo>
                  <a:cubicBezTo>
                    <a:pt x="120" y="12585"/>
                    <a:pt x="203" y="12621"/>
                    <a:pt x="275" y="12704"/>
                  </a:cubicBezTo>
                  <a:lnTo>
                    <a:pt x="533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 name="Google Shape;34;p2"/>
            <p:cNvSpPr/>
            <p:nvPr/>
          </p:nvSpPr>
          <p:spPr>
            <a:xfrm>
              <a:off x="5497100" y="3610700"/>
              <a:ext cx="7475" cy="100325"/>
            </a:xfrm>
            <a:custGeom>
              <a:avLst/>
              <a:gdLst/>
              <a:ahLst/>
              <a:cxnLst/>
              <a:rect l="l" t="t" r="r" b="b"/>
              <a:pathLst>
                <a:path w="299" h="4013" extrusionOk="0">
                  <a:moveTo>
                    <a:pt x="1" y="0"/>
                  </a:moveTo>
                  <a:lnTo>
                    <a:pt x="1" y="3858"/>
                  </a:lnTo>
                  <a:lnTo>
                    <a:pt x="1" y="3870"/>
                  </a:lnTo>
                  <a:lnTo>
                    <a:pt x="1" y="3882"/>
                  </a:lnTo>
                  <a:lnTo>
                    <a:pt x="1" y="3905"/>
                  </a:lnTo>
                  <a:lnTo>
                    <a:pt x="1" y="3917"/>
                  </a:lnTo>
                  <a:lnTo>
                    <a:pt x="1" y="3929"/>
                  </a:lnTo>
                  <a:lnTo>
                    <a:pt x="1" y="3953"/>
                  </a:lnTo>
                  <a:lnTo>
                    <a:pt x="1" y="3965"/>
                  </a:lnTo>
                  <a:cubicBezTo>
                    <a:pt x="1" y="3977"/>
                    <a:pt x="13" y="3977"/>
                    <a:pt x="24" y="3977"/>
                  </a:cubicBezTo>
                  <a:cubicBezTo>
                    <a:pt x="60" y="3989"/>
                    <a:pt x="84" y="4013"/>
                    <a:pt x="120" y="4013"/>
                  </a:cubicBezTo>
                  <a:cubicBezTo>
                    <a:pt x="239" y="4013"/>
                    <a:pt x="298" y="3929"/>
                    <a:pt x="298" y="3858"/>
                  </a:cubicBezTo>
                  <a:lnTo>
                    <a:pt x="298" y="3774"/>
                  </a:lnTo>
                  <a:lnTo>
                    <a:pt x="298" y="3679"/>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5" name="Google Shape;35;p2"/>
            <p:cNvSpPr/>
            <p:nvPr/>
          </p:nvSpPr>
          <p:spPr>
            <a:xfrm>
              <a:off x="5539175" y="3610700"/>
              <a:ext cx="82375" cy="297075"/>
            </a:xfrm>
            <a:custGeom>
              <a:avLst/>
              <a:gdLst/>
              <a:ahLst/>
              <a:cxnLst/>
              <a:rect l="l" t="t" r="r" b="b"/>
              <a:pathLst>
                <a:path w="3295" h="11883" extrusionOk="0">
                  <a:moveTo>
                    <a:pt x="2997" y="0"/>
                  </a:moveTo>
                  <a:lnTo>
                    <a:pt x="2211" y="3120"/>
                  </a:lnTo>
                  <a:lnTo>
                    <a:pt x="2140" y="3429"/>
                  </a:lnTo>
                  <a:lnTo>
                    <a:pt x="1604" y="5572"/>
                  </a:lnTo>
                  <a:lnTo>
                    <a:pt x="1532" y="5870"/>
                  </a:lnTo>
                  <a:lnTo>
                    <a:pt x="30" y="11797"/>
                  </a:lnTo>
                  <a:lnTo>
                    <a:pt x="30" y="11797"/>
                  </a:lnTo>
                  <a:cubicBezTo>
                    <a:pt x="42" y="11783"/>
                    <a:pt x="59" y="11772"/>
                    <a:pt x="80" y="11764"/>
                  </a:cubicBezTo>
                  <a:lnTo>
                    <a:pt x="377" y="11597"/>
                  </a:lnTo>
                  <a:lnTo>
                    <a:pt x="1782" y="6037"/>
                  </a:lnTo>
                  <a:lnTo>
                    <a:pt x="1854" y="5739"/>
                  </a:lnTo>
                  <a:lnTo>
                    <a:pt x="2449" y="3382"/>
                  </a:lnTo>
                  <a:lnTo>
                    <a:pt x="2521" y="3072"/>
                  </a:lnTo>
                  <a:lnTo>
                    <a:pt x="3294" y="0"/>
                  </a:lnTo>
                  <a:close/>
                  <a:moveTo>
                    <a:pt x="30" y="11797"/>
                  </a:moveTo>
                  <a:cubicBezTo>
                    <a:pt x="8" y="11821"/>
                    <a:pt x="1" y="11852"/>
                    <a:pt x="8" y="11883"/>
                  </a:cubicBezTo>
                  <a:lnTo>
                    <a:pt x="30" y="11797"/>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6" name="Google Shape;36;p2"/>
            <p:cNvSpPr/>
            <p:nvPr/>
          </p:nvSpPr>
          <p:spPr>
            <a:xfrm>
              <a:off x="5722725" y="3610700"/>
              <a:ext cx="32775" cy="47350"/>
            </a:xfrm>
            <a:custGeom>
              <a:avLst/>
              <a:gdLst/>
              <a:ahLst/>
              <a:cxnLst/>
              <a:rect l="l" t="t" r="r" b="b"/>
              <a:pathLst>
                <a:path w="1311" h="1894" extrusionOk="0">
                  <a:moveTo>
                    <a:pt x="1" y="0"/>
                  </a:moveTo>
                  <a:lnTo>
                    <a:pt x="1048" y="1893"/>
                  </a:lnTo>
                  <a:cubicBezTo>
                    <a:pt x="1120" y="1822"/>
                    <a:pt x="1215" y="1774"/>
                    <a:pt x="1310" y="1762"/>
                  </a:cubicBez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7" name="Google Shape;37;p2"/>
            <p:cNvSpPr/>
            <p:nvPr/>
          </p:nvSpPr>
          <p:spPr>
            <a:xfrm>
              <a:off x="5759625" y="3674100"/>
              <a:ext cx="51525" cy="86350"/>
            </a:xfrm>
            <a:custGeom>
              <a:avLst/>
              <a:gdLst/>
              <a:ahLst/>
              <a:cxnLst/>
              <a:rect l="l" t="t" r="r" b="b"/>
              <a:pathLst>
                <a:path w="2061" h="3454" extrusionOk="0">
                  <a:moveTo>
                    <a:pt x="251" y="0"/>
                  </a:moveTo>
                  <a:cubicBezTo>
                    <a:pt x="191" y="72"/>
                    <a:pt x="108" y="131"/>
                    <a:pt x="1" y="143"/>
                  </a:cubicBezTo>
                  <a:lnTo>
                    <a:pt x="1799" y="3453"/>
                  </a:lnTo>
                  <a:lnTo>
                    <a:pt x="2061" y="3298"/>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8" name="Google Shape;38;p2"/>
            <p:cNvSpPr/>
            <p:nvPr/>
          </p:nvSpPr>
          <p:spPr>
            <a:xfrm>
              <a:off x="5811425" y="3763100"/>
              <a:ext cx="102425" cy="186350"/>
            </a:xfrm>
            <a:custGeom>
              <a:avLst/>
              <a:gdLst/>
              <a:ahLst/>
              <a:cxnLst/>
              <a:rect l="l" t="t" r="r" b="b"/>
              <a:pathLst>
                <a:path w="4097" h="7454" extrusionOk="0">
                  <a:moveTo>
                    <a:pt x="120" y="0"/>
                  </a:moveTo>
                  <a:lnTo>
                    <a:pt x="1" y="84"/>
                  </a:lnTo>
                  <a:cubicBezTo>
                    <a:pt x="132" y="119"/>
                    <a:pt x="227" y="250"/>
                    <a:pt x="203" y="393"/>
                  </a:cubicBezTo>
                  <a:cubicBezTo>
                    <a:pt x="191" y="476"/>
                    <a:pt x="167" y="536"/>
                    <a:pt x="108" y="560"/>
                  </a:cubicBezTo>
                  <a:lnTo>
                    <a:pt x="3811" y="7394"/>
                  </a:lnTo>
                  <a:lnTo>
                    <a:pt x="3834" y="7453"/>
                  </a:lnTo>
                  <a:cubicBezTo>
                    <a:pt x="3894" y="7382"/>
                    <a:pt x="4001" y="7334"/>
                    <a:pt x="4096" y="7299"/>
                  </a:cubicBezTo>
                  <a:lnTo>
                    <a:pt x="12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9" name="Google Shape;39;p2"/>
            <p:cNvSpPr/>
            <p:nvPr/>
          </p:nvSpPr>
          <p:spPr>
            <a:xfrm>
              <a:off x="5767375" y="3647600"/>
              <a:ext cx="243200" cy="24725"/>
            </a:xfrm>
            <a:custGeom>
              <a:avLst/>
              <a:gdLst/>
              <a:ahLst/>
              <a:cxnLst/>
              <a:rect l="l" t="t" r="r" b="b"/>
              <a:pathLst>
                <a:path w="9728" h="989" extrusionOk="0">
                  <a:moveTo>
                    <a:pt x="9728" y="1"/>
                  </a:moveTo>
                  <a:lnTo>
                    <a:pt x="60" y="691"/>
                  </a:lnTo>
                  <a:cubicBezTo>
                    <a:pt x="84" y="727"/>
                    <a:pt x="84" y="774"/>
                    <a:pt x="60" y="822"/>
                  </a:cubicBezTo>
                  <a:cubicBezTo>
                    <a:pt x="48" y="882"/>
                    <a:pt x="36" y="929"/>
                    <a:pt x="1" y="965"/>
                  </a:cubicBezTo>
                  <a:cubicBezTo>
                    <a:pt x="12" y="965"/>
                    <a:pt x="36" y="989"/>
                    <a:pt x="60" y="989"/>
                  </a:cubicBezTo>
                  <a:lnTo>
                    <a:pt x="9097" y="346"/>
                  </a:lnTo>
                  <a:lnTo>
                    <a:pt x="972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40" name="Google Shape;40;p2"/>
            <p:cNvSpPr/>
            <p:nvPr/>
          </p:nvSpPr>
          <p:spPr>
            <a:xfrm>
              <a:off x="6011150" y="3652075"/>
              <a:ext cx="80100" cy="97650"/>
            </a:xfrm>
            <a:custGeom>
              <a:avLst/>
              <a:gdLst/>
              <a:ahLst/>
              <a:cxnLst/>
              <a:rect l="l" t="t" r="r" b="b"/>
              <a:pathLst>
                <a:path w="3204" h="3906" extrusionOk="0">
                  <a:moveTo>
                    <a:pt x="251" y="0"/>
                  </a:moveTo>
                  <a:lnTo>
                    <a:pt x="1" y="155"/>
                  </a:lnTo>
                  <a:lnTo>
                    <a:pt x="3013" y="3905"/>
                  </a:lnTo>
                  <a:lnTo>
                    <a:pt x="3204" y="3667"/>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41" name="Google Shape;41;p2"/>
            <p:cNvSpPr/>
            <p:nvPr/>
          </p:nvSpPr>
          <p:spPr>
            <a:xfrm>
              <a:off x="6091225" y="3749700"/>
              <a:ext cx="73550" cy="93200"/>
            </a:xfrm>
            <a:custGeom>
              <a:avLst/>
              <a:gdLst/>
              <a:ahLst/>
              <a:cxnLst/>
              <a:rect l="l" t="t" r="r" b="b"/>
              <a:pathLst>
                <a:path w="2942" h="3728" extrusionOk="0">
                  <a:moveTo>
                    <a:pt x="191" y="0"/>
                  </a:moveTo>
                  <a:lnTo>
                    <a:pt x="1" y="239"/>
                  </a:lnTo>
                  <a:lnTo>
                    <a:pt x="2810" y="3727"/>
                  </a:lnTo>
                  <a:cubicBezTo>
                    <a:pt x="2798" y="3691"/>
                    <a:pt x="2798" y="3656"/>
                    <a:pt x="2810" y="3608"/>
                  </a:cubicBezTo>
                  <a:cubicBezTo>
                    <a:pt x="2822" y="3525"/>
                    <a:pt x="2870" y="3465"/>
                    <a:pt x="2941" y="3418"/>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42" name="Google Shape;42;p2"/>
            <p:cNvSpPr/>
            <p:nvPr/>
          </p:nvSpPr>
          <p:spPr>
            <a:xfrm>
              <a:off x="6167125" y="3845850"/>
              <a:ext cx="108675" cy="131575"/>
            </a:xfrm>
            <a:custGeom>
              <a:avLst/>
              <a:gdLst/>
              <a:ahLst/>
              <a:cxnLst/>
              <a:rect l="l" t="t" r="r" b="b"/>
              <a:pathLst>
                <a:path w="4347" h="5263" extrusionOk="0">
                  <a:moveTo>
                    <a:pt x="263" y="0"/>
                  </a:moveTo>
                  <a:lnTo>
                    <a:pt x="215" y="36"/>
                  </a:lnTo>
                  <a:cubicBezTo>
                    <a:pt x="191" y="48"/>
                    <a:pt x="155" y="60"/>
                    <a:pt x="120" y="72"/>
                  </a:cubicBezTo>
                  <a:lnTo>
                    <a:pt x="1" y="131"/>
                  </a:lnTo>
                  <a:lnTo>
                    <a:pt x="4108" y="5263"/>
                  </a:lnTo>
                  <a:cubicBezTo>
                    <a:pt x="4168" y="5179"/>
                    <a:pt x="4251" y="5120"/>
                    <a:pt x="4346" y="5084"/>
                  </a:cubicBez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43" name="Google Shape;43;p2"/>
            <p:cNvSpPr/>
            <p:nvPr/>
          </p:nvSpPr>
          <p:spPr>
            <a:xfrm>
              <a:off x="5539375" y="3610700"/>
              <a:ext cx="553650" cy="299750"/>
            </a:xfrm>
            <a:custGeom>
              <a:avLst/>
              <a:gdLst/>
              <a:ahLst/>
              <a:cxnLst/>
              <a:rect l="l" t="t" r="r" b="b"/>
              <a:pathLst>
                <a:path w="22146" h="11990" extrusionOk="0">
                  <a:moveTo>
                    <a:pt x="21539" y="0"/>
                  </a:moveTo>
                  <a:lnTo>
                    <a:pt x="18848" y="1477"/>
                  </a:lnTo>
                  <a:lnTo>
                    <a:pt x="18217" y="1822"/>
                  </a:lnTo>
                  <a:lnTo>
                    <a:pt x="10859" y="5834"/>
                  </a:lnTo>
                  <a:lnTo>
                    <a:pt x="10609" y="5989"/>
                  </a:lnTo>
                  <a:lnTo>
                    <a:pt x="6239" y="8382"/>
                  </a:lnTo>
                  <a:lnTo>
                    <a:pt x="5942" y="8549"/>
                  </a:lnTo>
                  <a:lnTo>
                    <a:pt x="369" y="11597"/>
                  </a:lnTo>
                  <a:lnTo>
                    <a:pt x="72" y="11764"/>
                  </a:lnTo>
                  <a:cubicBezTo>
                    <a:pt x="24" y="11787"/>
                    <a:pt x="0" y="11835"/>
                    <a:pt x="0" y="11895"/>
                  </a:cubicBezTo>
                  <a:lnTo>
                    <a:pt x="84" y="11895"/>
                  </a:lnTo>
                  <a:cubicBezTo>
                    <a:pt x="167" y="11906"/>
                    <a:pt x="238" y="11942"/>
                    <a:pt x="298" y="11990"/>
                  </a:cubicBezTo>
                  <a:lnTo>
                    <a:pt x="6251" y="8727"/>
                  </a:lnTo>
                  <a:lnTo>
                    <a:pt x="6549" y="8561"/>
                  </a:lnTo>
                  <a:lnTo>
                    <a:pt x="7073" y="8263"/>
                  </a:lnTo>
                  <a:lnTo>
                    <a:pt x="7073" y="8239"/>
                  </a:lnTo>
                  <a:cubicBezTo>
                    <a:pt x="7093" y="8105"/>
                    <a:pt x="7213" y="8006"/>
                    <a:pt x="7330" y="8006"/>
                  </a:cubicBezTo>
                  <a:cubicBezTo>
                    <a:pt x="7348" y="8006"/>
                    <a:pt x="7365" y="8008"/>
                    <a:pt x="7382" y="8013"/>
                  </a:cubicBezTo>
                  <a:cubicBezTo>
                    <a:pt x="7418" y="8013"/>
                    <a:pt x="7442" y="8025"/>
                    <a:pt x="7454" y="8037"/>
                  </a:cubicBezTo>
                  <a:lnTo>
                    <a:pt x="10537" y="6358"/>
                  </a:lnTo>
                  <a:cubicBezTo>
                    <a:pt x="10579" y="6244"/>
                    <a:pt x="10684" y="6175"/>
                    <a:pt x="10797" y="6175"/>
                  </a:cubicBezTo>
                  <a:cubicBezTo>
                    <a:pt x="10813" y="6175"/>
                    <a:pt x="10830" y="6176"/>
                    <a:pt x="10847" y="6180"/>
                  </a:cubicBezTo>
                  <a:lnTo>
                    <a:pt x="10859" y="6180"/>
                  </a:lnTo>
                  <a:lnTo>
                    <a:pt x="11002" y="6108"/>
                  </a:lnTo>
                  <a:lnTo>
                    <a:pt x="18860" y="1810"/>
                  </a:lnTo>
                  <a:lnTo>
                    <a:pt x="19122" y="1655"/>
                  </a:lnTo>
                  <a:lnTo>
                    <a:pt x="221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44" name="Google Shape;44;p2"/>
            <p:cNvSpPr/>
            <p:nvPr/>
          </p:nvSpPr>
          <p:spPr>
            <a:xfrm>
              <a:off x="5910250" y="3967875"/>
              <a:ext cx="8650" cy="4525"/>
            </a:xfrm>
            <a:custGeom>
              <a:avLst/>
              <a:gdLst/>
              <a:ahLst/>
              <a:cxnLst/>
              <a:rect l="l" t="t" r="r" b="b"/>
              <a:pathLst>
                <a:path w="346" h="181" extrusionOk="0">
                  <a:moveTo>
                    <a:pt x="24" y="1"/>
                  </a:moveTo>
                  <a:lnTo>
                    <a:pt x="24" y="1"/>
                  </a:lnTo>
                  <a:cubicBezTo>
                    <a:pt x="1" y="60"/>
                    <a:pt x="24" y="120"/>
                    <a:pt x="60" y="155"/>
                  </a:cubicBezTo>
                  <a:cubicBezTo>
                    <a:pt x="82" y="173"/>
                    <a:pt x="109" y="181"/>
                    <a:pt x="136" y="181"/>
                  </a:cubicBezTo>
                  <a:cubicBezTo>
                    <a:pt x="185" y="181"/>
                    <a:pt x="237" y="157"/>
                    <a:pt x="274" y="120"/>
                  </a:cubicBezTo>
                  <a:lnTo>
                    <a:pt x="346" y="24"/>
                  </a:lnTo>
                  <a:lnTo>
                    <a:pt x="346" y="24"/>
                  </a:lnTo>
                  <a:cubicBezTo>
                    <a:pt x="311" y="42"/>
                    <a:pt x="263" y="53"/>
                    <a:pt x="212" y="53"/>
                  </a:cubicBezTo>
                  <a:cubicBezTo>
                    <a:pt x="194" y="53"/>
                    <a:pt x="174" y="51"/>
                    <a:pt x="155" y="48"/>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45" name="Google Shape;45;p2"/>
            <p:cNvSpPr/>
            <p:nvPr/>
          </p:nvSpPr>
          <p:spPr>
            <a:xfrm>
              <a:off x="5925125" y="3610700"/>
              <a:ext cx="282500" cy="339050"/>
            </a:xfrm>
            <a:custGeom>
              <a:avLst/>
              <a:gdLst/>
              <a:ahLst/>
              <a:cxnLst/>
              <a:rect l="l" t="t" r="r" b="b"/>
              <a:pathLst>
                <a:path w="11300" h="13562" extrusionOk="0">
                  <a:moveTo>
                    <a:pt x="10931" y="0"/>
                  </a:moveTo>
                  <a:lnTo>
                    <a:pt x="6645" y="5322"/>
                  </a:lnTo>
                  <a:lnTo>
                    <a:pt x="6454" y="5560"/>
                  </a:lnTo>
                  <a:lnTo>
                    <a:pt x="1" y="13561"/>
                  </a:lnTo>
                  <a:lnTo>
                    <a:pt x="584" y="13311"/>
                  </a:lnTo>
                  <a:lnTo>
                    <a:pt x="6645" y="5799"/>
                  </a:lnTo>
                  <a:lnTo>
                    <a:pt x="6835" y="5560"/>
                  </a:lnTo>
                  <a:lnTo>
                    <a:pt x="1130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46" name="Google Shape;46;p2"/>
            <p:cNvSpPr/>
            <p:nvPr/>
          </p:nvSpPr>
          <p:spPr>
            <a:xfrm>
              <a:off x="6413300" y="3610700"/>
              <a:ext cx="111625" cy="99125"/>
            </a:xfrm>
            <a:custGeom>
              <a:avLst/>
              <a:gdLst/>
              <a:ahLst/>
              <a:cxnLst/>
              <a:rect l="l" t="t" r="r" b="b"/>
              <a:pathLst>
                <a:path w="4465" h="3965" extrusionOk="0">
                  <a:moveTo>
                    <a:pt x="0" y="0"/>
                  </a:moveTo>
                  <a:lnTo>
                    <a:pt x="4263" y="3965"/>
                  </a:lnTo>
                  <a:cubicBezTo>
                    <a:pt x="4310" y="3894"/>
                    <a:pt x="4382" y="3810"/>
                    <a:pt x="4465" y="3774"/>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47" name="Google Shape;47;p2"/>
            <p:cNvSpPr/>
            <p:nvPr/>
          </p:nvSpPr>
          <p:spPr>
            <a:xfrm>
              <a:off x="6404950" y="3728850"/>
              <a:ext cx="119975" cy="132500"/>
            </a:xfrm>
            <a:custGeom>
              <a:avLst/>
              <a:gdLst/>
              <a:ahLst/>
              <a:cxnLst/>
              <a:rect l="l" t="t" r="r" b="b"/>
              <a:pathLst>
                <a:path w="4799" h="5300" extrusionOk="0">
                  <a:moveTo>
                    <a:pt x="4585" y="1"/>
                  </a:moveTo>
                  <a:lnTo>
                    <a:pt x="1" y="4918"/>
                  </a:lnTo>
                  <a:lnTo>
                    <a:pt x="36" y="5299"/>
                  </a:lnTo>
                  <a:lnTo>
                    <a:pt x="4799" y="191"/>
                  </a:lnTo>
                  <a:cubicBezTo>
                    <a:pt x="4716" y="144"/>
                    <a:pt x="4644" y="72"/>
                    <a:pt x="458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48" name="Google Shape;48;p2"/>
            <p:cNvSpPr/>
            <p:nvPr/>
          </p:nvSpPr>
          <p:spPr>
            <a:xfrm>
              <a:off x="6291250" y="3858950"/>
              <a:ext cx="108375" cy="119975"/>
            </a:xfrm>
            <a:custGeom>
              <a:avLst/>
              <a:gdLst/>
              <a:ahLst/>
              <a:cxnLst/>
              <a:rect l="l" t="t" r="r" b="b"/>
              <a:pathLst>
                <a:path w="4335" h="4799" extrusionOk="0">
                  <a:moveTo>
                    <a:pt x="4287" y="0"/>
                  </a:moveTo>
                  <a:lnTo>
                    <a:pt x="1" y="4596"/>
                  </a:lnTo>
                  <a:cubicBezTo>
                    <a:pt x="84" y="4643"/>
                    <a:pt x="155" y="4715"/>
                    <a:pt x="203" y="4798"/>
                  </a:cubicBezTo>
                  <a:lnTo>
                    <a:pt x="262" y="4762"/>
                  </a:lnTo>
                  <a:lnTo>
                    <a:pt x="4334" y="369"/>
                  </a:lnTo>
                  <a:lnTo>
                    <a:pt x="4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49" name="Google Shape;49;p2"/>
            <p:cNvSpPr/>
            <p:nvPr/>
          </p:nvSpPr>
          <p:spPr>
            <a:xfrm>
              <a:off x="6172200" y="3745825"/>
              <a:ext cx="206875" cy="100625"/>
            </a:xfrm>
            <a:custGeom>
              <a:avLst/>
              <a:gdLst/>
              <a:ahLst/>
              <a:cxnLst/>
              <a:rect l="l" t="t" r="r" b="b"/>
              <a:pathLst>
                <a:path w="8275" h="4025" extrusionOk="0">
                  <a:moveTo>
                    <a:pt x="8168" y="1"/>
                  </a:moveTo>
                  <a:lnTo>
                    <a:pt x="4893" y="1477"/>
                  </a:lnTo>
                  <a:cubicBezTo>
                    <a:pt x="4917" y="1525"/>
                    <a:pt x="4917" y="1548"/>
                    <a:pt x="4893" y="1596"/>
                  </a:cubicBezTo>
                  <a:cubicBezTo>
                    <a:pt x="4871" y="1731"/>
                    <a:pt x="4753" y="1823"/>
                    <a:pt x="4610" y="1823"/>
                  </a:cubicBezTo>
                  <a:cubicBezTo>
                    <a:pt x="4601" y="1823"/>
                    <a:pt x="4593" y="1823"/>
                    <a:pt x="4584" y="1822"/>
                  </a:cubicBezTo>
                  <a:cubicBezTo>
                    <a:pt x="4512" y="1798"/>
                    <a:pt x="4441" y="1763"/>
                    <a:pt x="4405" y="1703"/>
                  </a:cubicBezTo>
                  <a:lnTo>
                    <a:pt x="60" y="3668"/>
                  </a:lnTo>
                  <a:cubicBezTo>
                    <a:pt x="95" y="3727"/>
                    <a:pt x="107" y="3787"/>
                    <a:pt x="107" y="3858"/>
                  </a:cubicBezTo>
                  <a:cubicBezTo>
                    <a:pt x="98" y="3914"/>
                    <a:pt x="74" y="3963"/>
                    <a:pt x="36" y="3998"/>
                  </a:cubicBezTo>
                  <a:lnTo>
                    <a:pt x="36" y="3998"/>
                  </a:lnTo>
                  <a:lnTo>
                    <a:pt x="48" y="3989"/>
                  </a:lnTo>
                  <a:lnTo>
                    <a:pt x="8275" y="274"/>
                  </a:lnTo>
                  <a:cubicBezTo>
                    <a:pt x="8215" y="191"/>
                    <a:pt x="8168" y="96"/>
                    <a:pt x="8168" y="1"/>
                  </a:cubicBezTo>
                  <a:close/>
                  <a:moveTo>
                    <a:pt x="36" y="3998"/>
                  </a:moveTo>
                  <a:lnTo>
                    <a:pt x="0" y="4025"/>
                  </a:lnTo>
                  <a:cubicBezTo>
                    <a:pt x="13" y="4017"/>
                    <a:pt x="25" y="4008"/>
                    <a:pt x="36" y="3998"/>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50" name="Google Shape;50;p2"/>
            <p:cNvSpPr/>
            <p:nvPr/>
          </p:nvSpPr>
          <p:spPr>
            <a:xfrm>
              <a:off x="5924825" y="3842875"/>
              <a:ext cx="244400" cy="112525"/>
            </a:xfrm>
            <a:custGeom>
              <a:avLst/>
              <a:gdLst/>
              <a:ahLst/>
              <a:cxnLst/>
              <a:rect l="l" t="t" r="r" b="b"/>
              <a:pathLst>
                <a:path w="9776" h="4501" extrusionOk="0">
                  <a:moveTo>
                    <a:pt x="9776" y="179"/>
                  </a:moveTo>
                  <a:lnTo>
                    <a:pt x="9744" y="195"/>
                  </a:lnTo>
                  <a:lnTo>
                    <a:pt x="9744" y="195"/>
                  </a:lnTo>
                  <a:cubicBezTo>
                    <a:pt x="9757" y="192"/>
                    <a:pt x="9768" y="187"/>
                    <a:pt x="9776" y="179"/>
                  </a:cubicBezTo>
                  <a:close/>
                  <a:moveTo>
                    <a:pt x="9454" y="0"/>
                  </a:moveTo>
                  <a:lnTo>
                    <a:pt x="584" y="4024"/>
                  </a:lnTo>
                  <a:lnTo>
                    <a:pt x="1" y="4274"/>
                  </a:lnTo>
                  <a:cubicBezTo>
                    <a:pt x="49" y="4334"/>
                    <a:pt x="84" y="4405"/>
                    <a:pt x="108" y="4489"/>
                  </a:cubicBezTo>
                  <a:lnTo>
                    <a:pt x="227" y="4501"/>
                  </a:lnTo>
                  <a:lnTo>
                    <a:pt x="9657" y="238"/>
                  </a:lnTo>
                  <a:lnTo>
                    <a:pt x="9744" y="195"/>
                  </a:lnTo>
                  <a:lnTo>
                    <a:pt x="9744" y="195"/>
                  </a:lnTo>
                  <a:cubicBezTo>
                    <a:pt x="9738" y="196"/>
                    <a:pt x="9732" y="197"/>
                    <a:pt x="9725" y="197"/>
                  </a:cubicBezTo>
                  <a:cubicBezTo>
                    <a:pt x="9705" y="197"/>
                    <a:pt x="9681" y="191"/>
                    <a:pt x="9657" y="179"/>
                  </a:cubicBezTo>
                  <a:cubicBezTo>
                    <a:pt x="9562" y="167"/>
                    <a:pt x="9478" y="95"/>
                    <a:pt x="945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51" name="Google Shape;51;p2"/>
            <p:cNvSpPr/>
            <p:nvPr/>
          </p:nvSpPr>
          <p:spPr>
            <a:xfrm>
              <a:off x="5926625" y="3955375"/>
              <a:ext cx="339650" cy="35450"/>
            </a:xfrm>
            <a:custGeom>
              <a:avLst/>
              <a:gdLst/>
              <a:ahLst/>
              <a:cxnLst/>
              <a:rect l="l" t="t" r="r" b="b"/>
              <a:pathLst>
                <a:path w="13586" h="1418" extrusionOk="0">
                  <a:moveTo>
                    <a:pt x="48" y="1"/>
                  </a:moveTo>
                  <a:lnTo>
                    <a:pt x="48" y="1"/>
                  </a:lnTo>
                  <a:cubicBezTo>
                    <a:pt x="60" y="60"/>
                    <a:pt x="60" y="108"/>
                    <a:pt x="48" y="167"/>
                  </a:cubicBezTo>
                  <a:lnTo>
                    <a:pt x="0" y="298"/>
                  </a:lnTo>
                  <a:lnTo>
                    <a:pt x="13573" y="1417"/>
                  </a:lnTo>
                  <a:cubicBezTo>
                    <a:pt x="13562" y="1334"/>
                    <a:pt x="13562" y="1263"/>
                    <a:pt x="13573" y="1191"/>
                  </a:cubicBezTo>
                  <a:cubicBezTo>
                    <a:pt x="13573" y="1156"/>
                    <a:pt x="13585" y="1144"/>
                    <a:pt x="13585" y="1120"/>
                  </a:cubicBezTo>
                  <a:lnTo>
                    <a:pt x="167" y="13"/>
                  </a:ln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52" name="Google Shape;52;p2"/>
            <p:cNvSpPr/>
            <p:nvPr/>
          </p:nvSpPr>
          <p:spPr>
            <a:xfrm>
              <a:off x="5920375" y="3963425"/>
              <a:ext cx="554850" cy="615875"/>
            </a:xfrm>
            <a:custGeom>
              <a:avLst/>
              <a:gdLst/>
              <a:ahLst/>
              <a:cxnLst/>
              <a:rect l="l" t="t" r="r" b="b"/>
              <a:pathLst>
                <a:path w="22194" h="24635" extrusionOk="0">
                  <a:moveTo>
                    <a:pt x="227" y="0"/>
                  </a:moveTo>
                  <a:cubicBezTo>
                    <a:pt x="167" y="95"/>
                    <a:pt x="96" y="155"/>
                    <a:pt x="0" y="202"/>
                  </a:cubicBezTo>
                  <a:lnTo>
                    <a:pt x="21967" y="24634"/>
                  </a:lnTo>
                  <a:cubicBezTo>
                    <a:pt x="22027" y="24563"/>
                    <a:pt x="22098" y="24491"/>
                    <a:pt x="22194" y="24444"/>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53" name="Google Shape;53;p2"/>
            <p:cNvSpPr/>
            <p:nvPr/>
          </p:nvSpPr>
          <p:spPr>
            <a:xfrm>
              <a:off x="6287975" y="3999125"/>
              <a:ext cx="141700" cy="223275"/>
            </a:xfrm>
            <a:custGeom>
              <a:avLst/>
              <a:gdLst/>
              <a:ahLst/>
              <a:cxnLst/>
              <a:rect l="l" t="t" r="r" b="b"/>
              <a:pathLst>
                <a:path w="5668" h="8931" extrusionOk="0">
                  <a:moveTo>
                    <a:pt x="251" y="1"/>
                  </a:moveTo>
                  <a:cubicBezTo>
                    <a:pt x="179" y="84"/>
                    <a:pt x="108" y="120"/>
                    <a:pt x="1" y="168"/>
                  </a:cubicBezTo>
                  <a:lnTo>
                    <a:pt x="5418" y="8931"/>
                  </a:lnTo>
                  <a:cubicBezTo>
                    <a:pt x="5489" y="8871"/>
                    <a:pt x="5585" y="8811"/>
                    <a:pt x="5668" y="8788"/>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54" name="Google Shape;54;p2"/>
            <p:cNvSpPr/>
            <p:nvPr/>
          </p:nvSpPr>
          <p:spPr>
            <a:xfrm>
              <a:off x="6385000" y="3756250"/>
              <a:ext cx="29800" cy="175050"/>
            </a:xfrm>
            <a:custGeom>
              <a:avLst/>
              <a:gdLst/>
              <a:ahLst/>
              <a:cxnLst/>
              <a:rect l="l" t="t" r="r" b="b"/>
              <a:pathLst>
                <a:path w="1192" h="7002" extrusionOk="0">
                  <a:moveTo>
                    <a:pt x="287" y="0"/>
                  </a:moveTo>
                  <a:cubicBezTo>
                    <a:pt x="233" y="27"/>
                    <a:pt x="180" y="41"/>
                    <a:pt x="116" y="41"/>
                  </a:cubicBezTo>
                  <a:cubicBezTo>
                    <a:pt x="95" y="41"/>
                    <a:pt x="72" y="39"/>
                    <a:pt x="49" y="36"/>
                  </a:cubicBezTo>
                  <a:cubicBezTo>
                    <a:pt x="37" y="36"/>
                    <a:pt x="25" y="12"/>
                    <a:pt x="1" y="12"/>
                  </a:cubicBezTo>
                  <a:lnTo>
                    <a:pt x="537" y="4108"/>
                  </a:lnTo>
                  <a:lnTo>
                    <a:pt x="584" y="4477"/>
                  </a:lnTo>
                  <a:lnTo>
                    <a:pt x="918" y="7001"/>
                  </a:lnTo>
                  <a:lnTo>
                    <a:pt x="1192" y="6882"/>
                  </a:lnTo>
                  <a:lnTo>
                    <a:pt x="834" y="4203"/>
                  </a:lnTo>
                  <a:lnTo>
                    <a:pt x="799" y="3822"/>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55" name="Google Shape;55;p2"/>
            <p:cNvSpPr/>
            <p:nvPr/>
          </p:nvSpPr>
          <p:spPr>
            <a:xfrm>
              <a:off x="6414775" y="3936025"/>
              <a:ext cx="1525" cy="1825"/>
            </a:xfrm>
            <a:custGeom>
              <a:avLst/>
              <a:gdLst/>
              <a:ahLst/>
              <a:cxnLst/>
              <a:rect l="l" t="t" r="r" b="b"/>
              <a:pathLst>
                <a:path w="61" h="73" extrusionOk="0">
                  <a:moveTo>
                    <a:pt x="48" y="1"/>
                  </a:moveTo>
                  <a:lnTo>
                    <a:pt x="1" y="13"/>
                  </a:lnTo>
                  <a:cubicBezTo>
                    <a:pt x="24" y="25"/>
                    <a:pt x="48" y="48"/>
                    <a:pt x="60" y="72"/>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56" name="Google Shape;56;p2"/>
            <p:cNvSpPr/>
            <p:nvPr/>
          </p:nvSpPr>
          <p:spPr>
            <a:xfrm>
              <a:off x="6410025" y="3943775"/>
              <a:ext cx="42875" cy="272675"/>
            </a:xfrm>
            <a:custGeom>
              <a:avLst/>
              <a:gdLst/>
              <a:ahLst/>
              <a:cxnLst/>
              <a:rect l="l" t="t" r="r" b="b"/>
              <a:pathLst>
                <a:path w="1715" h="10907" extrusionOk="0">
                  <a:moveTo>
                    <a:pt x="298" y="0"/>
                  </a:moveTo>
                  <a:cubicBezTo>
                    <a:pt x="243" y="111"/>
                    <a:pt x="146" y="180"/>
                    <a:pt x="28" y="180"/>
                  </a:cubicBezTo>
                  <a:cubicBezTo>
                    <a:pt x="19" y="180"/>
                    <a:pt x="10" y="180"/>
                    <a:pt x="0" y="179"/>
                  </a:cubicBezTo>
                  <a:lnTo>
                    <a:pt x="0" y="179"/>
                  </a:lnTo>
                  <a:lnTo>
                    <a:pt x="1405" y="10871"/>
                  </a:lnTo>
                  <a:cubicBezTo>
                    <a:pt x="1465" y="10871"/>
                    <a:pt x="1524" y="10871"/>
                    <a:pt x="1596" y="10883"/>
                  </a:cubicBezTo>
                  <a:cubicBezTo>
                    <a:pt x="1619" y="10883"/>
                    <a:pt x="1655" y="10894"/>
                    <a:pt x="1703" y="10906"/>
                  </a:cubicBezTo>
                  <a:cubicBezTo>
                    <a:pt x="1715" y="10894"/>
                    <a:pt x="1715" y="10871"/>
                    <a:pt x="1715" y="10835"/>
                  </a:cubicBez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57" name="Google Shape;57;p2"/>
            <p:cNvSpPr/>
            <p:nvPr/>
          </p:nvSpPr>
          <p:spPr>
            <a:xfrm>
              <a:off x="6296300" y="3868175"/>
              <a:ext cx="262875" cy="117600"/>
            </a:xfrm>
            <a:custGeom>
              <a:avLst/>
              <a:gdLst/>
              <a:ahLst/>
              <a:cxnLst/>
              <a:rect l="l" t="t" r="r" b="b"/>
              <a:pathLst>
                <a:path w="10515" h="4704" extrusionOk="0">
                  <a:moveTo>
                    <a:pt x="10395" y="0"/>
                  </a:moveTo>
                  <a:lnTo>
                    <a:pt x="4763" y="2381"/>
                  </a:lnTo>
                  <a:lnTo>
                    <a:pt x="4478" y="2500"/>
                  </a:lnTo>
                  <a:lnTo>
                    <a:pt x="60" y="4382"/>
                  </a:lnTo>
                  <a:lnTo>
                    <a:pt x="1" y="4429"/>
                  </a:lnTo>
                  <a:cubicBezTo>
                    <a:pt x="60" y="4513"/>
                    <a:pt x="84" y="4608"/>
                    <a:pt x="96" y="4703"/>
                  </a:cubicBezTo>
                  <a:lnTo>
                    <a:pt x="4299" y="2917"/>
                  </a:lnTo>
                  <a:lnTo>
                    <a:pt x="4299" y="2893"/>
                  </a:lnTo>
                  <a:cubicBezTo>
                    <a:pt x="4321" y="2748"/>
                    <a:pt x="4459" y="2666"/>
                    <a:pt x="4584" y="2666"/>
                  </a:cubicBezTo>
                  <a:cubicBezTo>
                    <a:pt x="4592" y="2666"/>
                    <a:pt x="4600" y="2666"/>
                    <a:pt x="4609" y="2667"/>
                  </a:cubicBezTo>
                  <a:cubicBezTo>
                    <a:pt x="4656" y="2679"/>
                    <a:pt x="4704" y="2703"/>
                    <a:pt x="4728" y="2727"/>
                  </a:cubicBezTo>
                  <a:lnTo>
                    <a:pt x="4775" y="2715"/>
                  </a:lnTo>
                  <a:lnTo>
                    <a:pt x="10514" y="274"/>
                  </a:lnTo>
                  <a:lnTo>
                    <a:pt x="10443" y="226"/>
                  </a:lnTo>
                  <a:cubicBezTo>
                    <a:pt x="10431" y="226"/>
                    <a:pt x="10431" y="214"/>
                    <a:pt x="10431" y="214"/>
                  </a:cubicBezTo>
                  <a:lnTo>
                    <a:pt x="10431" y="191"/>
                  </a:lnTo>
                  <a:cubicBezTo>
                    <a:pt x="10431" y="191"/>
                    <a:pt x="10431" y="179"/>
                    <a:pt x="10419" y="179"/>
                  </a:cubicBezTo>
                  <a:lnTo>
                    <a:pt x="10419" y="167"/>
                  </a:lnTo>
                  <a:lnTo>
                    <a:pt x="10419" y="155"/>
                  </a:lnTo>
                  <a:lnTo>
                    <a:pt x="10419" y="131"/>
                  </a:lnTo>
                  <a:lnTo>
                    <a:pt x="10419" y="119"/>
                  </a:lnTo>
                  <a:lnTo>
                    <a:pt x="1039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58" name="Google Shape;58;p2"/>
            <p:cNvSpPr/>
            <p:nvPr/>
          </p:nvSpPr>
          <p:spPr>
            <a:xfrm>
              <a:off x="6562125" y="3681225"/>
              <a:ext cx="131575" cy="189050"/>
            </a:xfrm>
            <a:custGeom>
              <a:avLst/>
              <a:gdLst/>
              <a:ahLst/>
              <a:cxnLst/>
              <a:rect l="l" t="t" r="r" b="b"/>
              <a:pathLst>
                <a:path w="5263" h="7562" extrusionOk="0">
                  <a:moveTo>
                    <a:pt x="5263" y="1"/>
                  </a:moveTo>
                  <a:lnTo>
                    <a:pt x="0" y="7216"/>
                  </a:lnTo>
                  <a:lnTo>
                    <a:pt x="48" y="7502"/>
                  </a:lnTo>
                  <a:lnTo>
                    <a:pt x="119" y="7561"/>
                  </a:lnTo>
                  <a:lnTo>
                    <a:pt x="5263" y="501"/>
                  </a:lnTo>
                  <a:lnTo>
                    <a:pt x="526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59" name="Google Shape;59;p2"/>
            <p:cNvSpPr/>
            <p:nvPr/>
          </p:nvSpPr>
          <p:spPr>
            <a:xfrm>
              <a:off x="6533550" y="3734225"/>
              <a:ext cx="29775" cy="137825"/>
            </a:xfrm>
            <a:custGeom>
              <a:avLst/>
              <a:gdLst/>
              <a:ahLst/>
              <a:cxnLst/>
              <a:rect l="l" t="t" r="r" b="b"/>
              <a:pathLst>
                <a:path w="1191" h="5513" extrusionOk="0">
                  <a:moveTo>
                    <a:pt x="286" y="0"/>
                  </a:moveTo>
                  <a:cubicBezTo>
                    <a:pt x="191" y="48"/>
                    <a:pt x="107" y="84"/>
                    <a:pt x="0" y="84"/>
                  </a:cubicBezTo>
                  <a:lnTo>
                    <a:pt x="893" y="5382"/>
                  </a:lnTo>
                  <a:lnTo>
                    <a:pt x="901" y="5464"/>
                  </a:lnTo>
                  <a:lnTo>
                    <a:pt x="901" y="5464"/>
                  </a:lnTo>
                  <a:cubicBezTo>
                    <a:pt x="904" y="5435"/>
                    <a:pt x="918" y="5409"/>
                    <a:pt x="941" y="5394"/>
                  </a:cubicBezTo>
                  <a:cubicBezTo>
                    <a:pt x="971" y="5356"/>
                    <a:pt x="1016" y="5327"/>
                    <a:pt x="1063" y="5327"/>
                  </a:cubicBezTo>
                  <a:cubicBezTo>
                    <a:pt x="1090" y="5327"/>
                    <a:pt x="1117" y="5337"/>
                    <a:pt x="1143" y="5358"/>
                  </a:cubicBezTo>
                  <a:lnTo>
                    <a:pt x="1191" y="5394"/>
                  </a:lnTo>
                  <a:lnTo>
                    <a:pt x="1143" y="5108"/>
                  </a:lnTo>
                  <a:lnTo>
                    <a:pt x="286" y="0"/>
                  </a:lnTo>
                  <a:close/>
                  <a:moveTo>
                    <a:pt x="901" y="5464"/>
                  </a:moveTo>
                  <a:lnTo>
                    <a:pt x="901" y="5464"/>
                  </a:lnTo>
                  <a:cubicBezTo>
                    <a:pt x="900" y="5479"/>
                    <a:pt x="901" y="5496"/>
                    <a:pt x="905" y="5513"/>
                  </a:cubicBezTo>
                  <a:lnTo>
                    <a:pt x="905" y="5501"/>
                  </a:lnTo>
                  <a:lnTo>
                    <a:pt x="901" y="5464"/>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0" name="Google Shape;60;p2"/>
            <p:cNvSpPr/>
            <p:nvPr/>
          </p:nvSpPr>
          <p:spPr>
            <a:xfrm>
              <a:off x="6557650" y="3873825"/>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1" name="Google Shape;61;p2"/>
            <p:cNvSpPr/>
            <p:nvPr/>
          </p:nvSpPr>
          <p:spPr>
            <a:xfrm>
              <a:off x="6679700" y="3952700"/>
              <a:ext cx="14000" cy="17300"/>
            </a:xfrm>
            <a:custGeom>
              <a:avLst/>
              <a:gdLst/>
              <a:ahLst/>
              <a:cxnLst/>
              <a:rect l="l" t="t" r="r" b="b"/>
              <a:pathLst>
                <a:path w="560" h="692" extrusionOk="0">
                  <a:moveTo>
                    <a:pt x="84" y="0"/>
                  </a:moveTo>
                  <a:lnTo>
                    <a:pt x="0" y="298"/>
                  </a:lnTo>
                  <a:lnTo>
                    <a:pt x="560" y="691"/>
                  </a:lnTo>
                  <a:lnTo>
                    <a:pt x="560" y="334"/>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2" name="Google Shape;62;p2"/>
            <p:cNvSpPr/>
            <p:nvPr/>
          </p:nvSpPr>
          <p:spPr>
            <a:xfrm>
              <a:off x="6555875" y="3867675"/>
              <a:ext cx="119375" cy="88025"/>
            </a:xfrm>
            <a:custGeom>
              <a:avLst/>
              <a:gdLst/>
              <a:ahLst/>
              <a:cxnLst/>
              <a:rect l="l" t="t" r="r" b="b"/>
              <a:pathLst>
                <a:path w="4775" h="3521" extrusionOk="0">
                  <a:moveTo>
                    <a:pt x="157" y="0"/>
                  </a:moveTo>
                  <a:cubicBezTo>
                    <a:pt x="107" y="0"/>
                    <a:pt x="54" y="19"/>
                    <a:pt x="24" y="56"/>
                  </a:cubicBezTo>
                  <a:cubicBezTo>
                    <a:pt x="0" y="80"/>
                    <a:pt x="0" y="127"/>
                    <a:pt x="0" y="175"/>
                  </a:cubicBezTo>
                  <a:cubicBezTo>
                    <a:pt x="4" y="171"/>
                    <a:pt x="6" y="170"/>
                    <a:pt x="8" y="170"/>
                  </a:cubicBezTo>
                  <a:cubicBezTo>
                    <a:pt x="12" y="170"/>
                    <a:pt x="12" y="178"/>
                    <a:pt x="12" y="187"/>
                  </a:cubicBezTo>
                  <a:cubicBezTo>
                    <a:pt x="24" y="199"/>
                    <a:pt x="24" y="199"/>
                    <a:pt x="24" y="222"/>
                  </a:cubicBezTo>
                  <a:cubicBezTo>
                    <a:pt x="24" y="222"/>
                    <a:pt x="24" y="234"/>
                    <a:pt x="48" y="234"/>
                  </a:cubicBezTo>
                  <a:lnTo>
                    <a:pt x="48" y="246"/>
                  </a:lnTo>
                  <a:lnTo>
                    <a:pt x="60" y="258"/>
                  </a:lnTo>
                  <a:lnTo>
                    <a:pt x="131" y="306"/>
                  </a:lnTo>
                  <a:lnTo>
                    <a:pt x="4691" y="3521"/>
                  </a:lnTo>
                  <a:lnTo>
                    <a:pt x="4775" y="3223"/>
                  </a:lnTo>
                  <a:lnTo>
                    <a:pt x="357" y="103"/>
                  </a:lnTo>
                  <a:lnTo>
                    <a:pt x="286" y="56"/>
                  </a:lnTo>
                  <a:lnTo>
                    <a:pt x="238" y="20"/>
                  </a:lnTo>
                  <a:cubicBezTo>
                    <a:pt x="216" y="7"/>
                    <a:pt x="187" y="0"/>
                    <a:pt x="1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3" name="Google Shape;63;p2"/>
            <p:cNvSpPr/>
            <p:nvPr/>
          </p:nvSpPr>
          <p:spPr>
            <a:xfrm>
              <a:off x="6604375" y="4211350"/>
              <a:ext cx="3600" cy="2725"/>
            </a:xfrm>
            <a:custGeom>
              <a:avLst/>
              <a:gdLst/>
              <a:ahLst/>
              <a:cxnLst/>
              <a:rect l="l" t="t" r="r" b="b"/>
              <a:pathLst>
                <a:path w="144" h="109" extrusionOk="0">
                  <a:moveTo>
                    <a:pt x="25" y="1"/>
                  </a:moveTo>
                  <a:lnTo>
                    <a:pt x="1" y="108"/>
                  </a:lnTo>
                  <a:cubicBezTo>
                    <a:pt x="60" y="108"/>
                    <a:pt x="120" y="72"/>
                    <a:pt x="144" y="13"/>
                  </a:cubicBezTo>
                  <a:cubicBezTo>
                    <a:pt x="96" y="1"/>
                    <a:pt x="72" y="1"/>
                    <a:pt x="2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4" name="Google Shape;64;p2"/>
            <p:cNvSpPr/>
            <p:nvPr/>
          </p:nvSpPr>
          <p:spPr>
            <a:xfrm>
              <a:off x="6613600" y="3885425"/>
              <a:ext cx="80400" cy="282800"/>
            </a:xfrm>
            <a:custGeom>
              <a:avLst/>
              <a:gdLst/>
              <a:ahLst/>
              <a:cxnLst/>
              <a:rect l="l" t="t" r="r" b="b"/>
              <a:pathLst>
                <a:path w="3216" h="11312" extrusionOk="0">
                  <a:moveTo>
                    <a:pt x="3216" y="1"/>
                  </a:moveTo>
                  <a:lnTo>
                    <a:pt x="2489" y="2525"/>
                  </a:lnTo>
                  <a:lnTo>
                    <a:pt x="2394" y="2811"/>
                  </a:lnTo>
                  <a:lnTo>
                    <a:pt x="1" y="11204"/>
                  </a:lnTo>
                  <a:cubicBezTo>
                    <a:pt x="108" y="11216"/>
                    <a:pt x="191" y="11252"/>
                    <a:pt x="287" y="11312"/>
                  </a:cubicBezTo>
                  <a:lnTo>
                    <a:pt x="2644" y="3001"/>
                  </a:lnTo>
                  <a:lnTo>
                    <a:pt x="2739" y="2703"/>
                  </a:lnTo>
                  <a:lnTo>
                    <a:pt x="3216" y="1072"/>
                  </a:lnTo>
                  <a:lnTo>
                    <a:pt x="321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5" name="Google Shape;65;p2"/>
            <p:cNvSpPr/>
            <p:nvPr/>
          </p:nvSpPr>
          <p:spPr>
            <a:xfrm>
              <a:off x="6443950" y="4280425"/>
              <a:ext cx="42875" cy="292625"/>
            </a:xfrm>
            <a:custGeom>
              <a:avLst/>
              <a:gdLst/>
              <a:ahLst/>
              <a:cxnLst/>
              <a:rect l="l" t="t" r="r" b="b"/>
              <a:pathLst>
                <a:path w="1715" h="11705" extrusionOk="0">
                  <a:moveTo>
                    <a:pt x="298" y="0"/>
                  </a:moveTo>
                  <a:cubicBezTo>
                    <a:pt x="191" y="36"/>
                    <a:pt x="108" y="48"/>
                    <a:pt x="0" y="48"/>
                  </a:cubicBezTo>
                  <a:lnTo>
                    <a:pt x="1417" y="11704"/>
                  </a:lnTo>
                  <a:cubicBezTo>
                    <a:pt x="1475" y="11696"/>
                    <a:pt x="1538" y="11682"/>
                    <a:pt x="1599" y="11682"/>
                  </a:cubicBezTo>
                  <a:cubicBezTo>
                    <a:pt x="1626" y="11682"/>
                    <a:pt x="1653" y="11685"/>
                    <a:pt x="1679" y="11692"/>
                  </a:cubicBezTo>
                  <a:lnTo>
                    <a:pt x="1715" y="11692"/>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6" name="Google Shape;66;p2"/>
            <p:cNvSpPr/>
            <p:nvPr/>
          </p:nvSpPr>
          <p:spPr>
            <a:xfrm>
              <a:off x="6486800" y="4208675"/>
              <a:ext cx="118200" cy="365250"/>
            </a:xfrm>
            <a:custGeom>
              <a:avLst/>
              <a:gdLst/>
              <a:ahLst/>
              <a:cxnLst/>
              <a:rect l="l" t="t" r="r" b="b"/>
              <a:pathLst>
                <a:path w="4728" h="14610" extrusionOk="0">
                  <a:moveTo>
                    <a:pt x="4442" y="1"/>
                  </a:moveTo>
                  <a:lnTo>
                    <a:pt x="1" y="14574"/>
                  </a:lnTo>
                  <a:cubicBezTo>
                    <a:pt x="37" y="14586"/>
                    <a:pt x="84" y="14586"/>
                    <a:pt x="108" y="14610"/>
                  </a:cubicBezTo>
                  <a:lnTo>
                    <a:pt x="430" y="14181"/>
                  </a:lnTo>
                  <a:lnTo>
                    <a:pt x="4704" y="215"/>
                  </a:lnTo>
                  <a:lnTo>
                    <a:pt x="4728" y="108"/>
                  </a:lnTo>
                  <a:cubicBezTo>
                    <a:pt x="4621" y="96"/>
                    <a:pt x="4537" y="48"/>
                    <a:pt x="44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7" name="Google Shape;67;p2"/>
            <p:cNvSpPr/>
            <p:nvPr/>
          </p:nvSpPr>
          <p:spPr>
            <a:xfrm>
              <a:off x="6475500" y="4189625"/>
              <a:ext cx="112550" cy="56575"/>
            </a:xfrm>
            <a:custGeom>
              <a:avLst/>
              <a:gdLst/>
              <a:ahLst/>
              <a:cxnLst/>
              <a:rect l="l" t="t" r="r" b="b"/>
              <a:pathLst>
                <a:path w="4502" h="2263" extrusionOk="0">
                  <a:moveTo>
                    <a:pt x="4418" y="1"/>
                  </a:moveTo>
                  <a:lnTo>
                    <a:pt x="0" y="1965"/>
                  </a:lnTo>
                  <a:cubicBezTo>
                    <a:pt x="36" y="2061"/>
                    <a:pt x="48" y="2168"/>
                    <a:pt x="60" y="2263"/>
                  </a:cubicBezTo>
                  <a:lnTo>
                    <a:pt x="4501" y="298"/>
                  </a:lnTo>
                  <a:cubicBezTo>
                    <a:pt x="4453" y="215"/>
                    <a:pt x="4442" y="108"/>
                    <a:pt x="441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8" name="Google Shape;68;p2"/>
            <p:cNvSpPr/>
            <p:nvPr/>
          </p:nvSpPr>
          <p:spPr>
            <a:xfrm>
              <a:off x="6626125" y="4142000"/>
              <a:ext cx="67575" cy="36350"/>
            </a:xfrm>
            <a:custGeom>
              <a:avLst/>
              <a:gdLst/>
              <a:ahLst/>
              <a:cxnLst/>
              <a:rect l="l" t="t" r="r" b="b"/>
              <a:pathLst>
                <a:path w="2703" h="1454" extrusionOk="0">
                  <a:moveTo>
                    <a:pt x="2703" y="1"/>
                  </a:moveTo>
                  <a:lnTo>
                    <a:pt x="0" y="1191"/>
                  </a:lnTo>
                  <a:cubicBezTo>
                    <a:pt x="60" y="1287"/>
                    <a:pt x="119" y="1358"/>
                    <a:pt x="167" y="1453"/>
                  </a:cubicBezTo>
                  <a:lnTo>
                    <a:pt x="2703" y="334"/>
                  </a:lnTo>
                  <a:lnTo>
                    <a:pt x="27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9" name="Google Shape;69;p2"/>
            <p:cNvSpPr/>
            <p:nvPr/>
          </p:nvSpPr>
          <p:spPr>
            <a:xfrm>
              <a:off x="6489775" y="4289950"/>
              <a:ext cx="203925" cy="288750"/>
            </a:xfrm>
            <a:custGeom>
              <a:avLst/>
              <a:gdLst/>
              <a:ahLst/>
              <a:cxnLst/>
              <a:rect l="l" t="t" r="r" b="b"/>
              <a:pathLst>
                <a:path w="8157" h="11550" extrusionOk="0">
                  <a:moveTo>
                    <a:pt x="8157" y="0"/>
                  </a:moveTo>
                  <a:lnTo>
                    <a:pt x="311" y="10930"/>
                  </a:lnTo>
                  <a:lnTo>
                    <a:pt x="1" y="11371"/>
                  </a:lnTo>
                  <a:cubicBezTo>
                    <a:pt x="84" y="11406"/>
                    <a:pt x="180" y="11466"/>
                    <a:pt x="239" y="11549"/>
                  </a:cubicBezTo>
                  <a:lnTo>
                    <a:pt x="8157" y="500"/>
                  </a:lnTo>
                  <a:lnTo>
                    <a:pt x="815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0" name="Google Shape;70;p2"/>
            <p:cNvSpPr/>
            <p:nvPr/>
          </p:nvSpPr>
          <p:spPr>
            <a:xfrm>
              <a:off x="6585925" y="4164825"/>
              <a:ext cx="47350" cy="46925"/>
            </a:xfrm>
            <a:custGeom>
              <a:avLst/>
              <a:gdLst/>
              <a:ahLst/>
              <a:cxnLst/>
              <a:rect l="l" t="t" r="r" b="b"/>
              <a:pathLst>
                <a:path w="1894" h="1877" extrusionOk="0">
                  <a:moveTo>
                    <a:pt x="941" y="0"/>
                  </a:moveTo>
                  <a:cubicBezTo>
                    <a:pt x="489" y="0"/>
                    <a:pt x="98" y="315"/>
                    <a:pt x="25" y="779"/>
                  </a:cubicBezTo>
                  <a:cubicBezTo>
                    <a:pt x="1" y="850"/>
                    <a:pt x="1" y="921"/>
                    <a:pt x="1" y="993"/>
                  </a:cubicBezTo>
                  <a:cubicBezTo>
                    <a:pt x="1" y="1100"/>
                    <a:pt x="36" y="1195"/>
                    <a:pt x="84" y="1290"/>
                  </a:cubicBezTo>
                  <a:cubicBezTo>
                    <a:pt x="155" y="1493"/>
                    <a:pt x="298" y="1648"/>
                    <a:pt x="501" y="1755"/>
                  </a:cubicBezTo>
                  <a:cubicBezTo>
                    <a:pt x="584" y="1802"/>
                    <a:pt x="679" y="1826"/>
                    <a:pt x="775" y="1862"/>
                  </a:cubicBezTo>
                  <a:cubicBezTo>
                    <a:pt x="810" y="1862"/>
                    <a:pt x="858" y="1874"/>
                    <a:pt x="882" y="1874"/>
                  </a:cubicBezTo>
                  <a:cubicBezTo>
                    <a:pt x="905" y="1876"/>
                    <a:pt x="927" y="1876"/>
                    <a:pt x="950" y="1876"/>
                  </a:cubicBezTo>
                  <a:cubicBezTo>
                    <a:pt x="1387" y="1876"/>
                    <a:pt x="1779" y="1553"/>
                    <a:pt x="1870" y="1112"/>
                  </a:cubicBezTo>
                  <a:cubicBezTo>
                    <a:pt x="1894" y="921"/>
                    <a:pt x="1870" y="719"/>
                    <a:pt x="1787" y="552"/>
                  </a:cubicBezTo>
                  <a:cubicBezTo>
                    <a:pt x="1751" y="457"/>
                    <a:pt x="1691" y="374"/>
                    <a:pt x="1632" y="302"/>
                  </a:cubicBezTo>
                  <a:cubicBezTo>
                    <a:pt x="1572" y="219"/>
                    <a:pt x="1477" y="159"/>
                    <a:pt x="1406" y="124"/>
                  </a:cubicBezTo>
                  <a:cubicBezTo>
                    <a:pt x="1310" y="76"/>
                    <a:pt x="1227" y="40"/>
                    <a:pt x="1120" y="17"/>
                  </a:cubicBezTo>
                  <a:cubicBezTo>
                    <a:pt x="1060" y="6"/>
                    <a:pt x="1000" y="0"/>
                    <a:pt x="9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1" name="Google Shape;71;p2"/>
            <p:cNvSpPr/>
            <p:nvPr/>
          </p:nvSpPr>
          <p:spPr>
            <a:xfrm>
              <a:off x="6407925" y="4215525"/>
              <a:ext cx="69375" cy="65800"/>
            </a:xfrm>
            <a:custGeom>
              <a:avLst/>
              <a:gdLst/>
              <a:ahLst/>
              <a:cxnLst/>
              <a:rect l="l" t="t" r="r" b="b"/>
              <a:pathLst>
                <a:path w="2775" h="2632" extrusionOk="0">
                  <a:moveTo>
                    <a:pt x="1489" y="1"/>
                  </a:moveTo>
                  <a:cubicBezTo>
                    <a:pt x="1263" y="1"/>
                    <a:pt x="1049" y="36"/>
                    <a:pt x="870" y="120"/>
                  </a:cubicBezTo>
                  <a:cubicBezTo>
                    <a:pt x="787" y="155"/>
                    <a:pt x="691" y="203"/>
                    <a:pt x="620" y="263"/>
                  </a:cubicBezTo>
                  <a:cubicBezTo>
                    <a:pt x="370" y="453"/>
                    <a:pt x="191" y="739"/>
                    <a:pt x="132" y="1060"/>
                  </a:cubicBezTo>
                  <a:cubicBezTo>
                    <a:pt x="1" y="1775"/>
                    <a:pt x="477" y="2477"/>
                    <a:pt x="1203" y="2608"/>
                  </a:cubicBezTo>
                  <a:cubicBezTo>
                    <a:pt x="1275" y="2632"/>
                    <a:pt x="1370" y="2632"/>
                    <a:pt x="1441" y="2632"/>
                  </a:cubicBezTo>
                  <a:cubicBezTo>
                    <a:pt x="1549" y="2632"/>
                    <a:pt x="1632" y="2608"/>
                    <a:pt x="1739" y="2596"/>
                  </a:cubicBezTo>
                  <a:cubicBezTo>
                    <a:pt x="2239" y="2477"/>
                    <a:pt x="2644" y="2072"/>
                    <a:pt x="2751" y="1537"/>
                  </a:cubicBezTo>
                  <a:cubicBezTo>
                    <a:pt x="2763" y="1441"/>
                    <a:pt x="2775" y="1322"/>
                    <a:pt x="2763" y="1215"/>
                  </a:cubicBezTo>
                  <a:cubicBezTo>
                    <a:pt x="2763" y="1108"/>
                    <a:pt x="2739" y="1001"/>
                    <a:pt x="2703" y="917"/>
                  </a:cubicBezTo>
                  <a:cubicBezTo>
                    <a:pt x="2573" y="501"/>
                    <a:pt x="2227" y="155"/>
                    <a:pt x="1787" y="36"/>
                  </a:cubicBezTo>
                  <a:cubicBezTo>
                    <a:pt x="1751" y="24"/>
                    <a:pt x="1727" y="24"/>
                    <a:pt x="1680" y="13"/>
                  </a:cubicBezTo>
                  <a:cubicBezTo>
                    <a:pt x="1620" y="1"/>
                    <a:pt x="1560" y="1"/>
                    <a:pt x="148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2" name="Google Shape;72;p2"/>
            <p:cNvSpPr/>
            <p:nvPr/>
          </p:nvSpPr>
          <p:spPr>
            <a:xfrm>
              <a:off x="4666950" y="3657525"/>
              <a:ext cx="11925" cy="12150"/>
            </a:xfrm>
            <a:custGeom>
              <a:avLst/>
              <a:gdLst/>
              <a:ahLst/>
              <a:cxnLst/>
              <a:rect l="l" t="t" r="r" b="b"/>
              <a:pathLst>
                <a:path w="477" h="486" extrusionOk="0">
                  <a:moveTo>
                    <a:pt x="233" y="1"/>
                  </a:moveTo>
                  <a:cubicBezTo>
                    <a:pt x="128" y="1"/>
                    <a:pt x="22" y="87"/>
                    <a:pt x="12" y="199"/>
                  </a:cubicBezTo>
                  <a:cubicBezTo>
                    <a:pt x="0" y="247"/>
                    <a:pt x="12" y="306"/>
                    <a:pt x="24" y="354"/>
                  </a:cubicBezTo>
                  <a:cubicBezTo>
                    <a:pt x="60" y="413"/>
                    <a:pt x="119" y="461"/>
                    <a:pt x="203" y="485"/>
                  </a:cubicBezTo>
                  <a:cubicBezTo>
                    <a:pt x="213" y="486"/>
                    <a:pt x="223" y="486"/>
                    <a:pt x="233" y="486"/>
                  </a:cubicBezTo>
                  <a:cubicBezTo>
                    <a:pt x="362" y="486"/>
                    <a:pt x="465" y="416"/>
                    <a:pt x="476" y="294"/>
                  </a:cubicBezTo>
                  <a:lnTo>
                    <a:pt x="476" y="187"/>
                  </a:lnTo>
                  <a:cubicBezTo>
                    <a:pt x="429" y="92"/>
                    <a:pt x="369" y="20"/>
                    <a:pt x="286" y="8"/>
                  </a:cubicBezTo>
                  <a:cubicBezTo>
                    <a:pt x="269" y="3"/>
                    <a:pt x="251" y="1"/>
                    <a:pt x="2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3" name="Google Shape;73;p2"/>
            <p:cNvSpPr/>
            <p:nvPr/>
          </p:nvSpPr>
          <p:spPr>
            <a:xfrm>
              <a:off x="5526275" y="3907750"/>
              <a:ext cx="25325" cy="23650"/>
            </a:xfrm>
            <a:custGeom>
              <a:avLst/>
              <a:gdLst/>
              <a:ahLst/>
              <a:cxnLst/>
              <a:rect l="l" t="t" r="r" b="b"/>
              <a:pathLst>
                <a:path w="1013" h="946" extrusionOk="0">
                  <a:moveTo>
                    <a:pt x="512" y="1"/>
                  </a:moveTo>
                  <a:cubicBezTo>
                    <a:pt x="286" y="13"/>
                    <a:pt x="84" y="167"/>
                    <a:pt x="48" y="382"/>
                  </a:cubicBezTo>
                  <a:cubicBezTo>
                    <a:pt x="0" y="644"/>
                    <a:pt x="179" y="894"/>
                    <a:pt x="441" y="941"/>
                  </a:cubicBezTo>
                  <a:cubicBezTo>
                    <a:pt x="462" y="944"/>
                    <a:pt x="484" y="946"/>
                    <a:pt x="505" y="946"/>
                  </a:cubicBezTo>
                  <a:cubicBezTo>
                    <a:pt x="732" y="946"/>
                    <a:pt x="945" y="777"/>
                    <a:pt x="989" y="548"/>
                  </a:cubicBezTo>
                  <a:cubicBezTo>
                    <a:pt x="1012" y="370"/>
                    <a:pt x="941" y="191"/>
                    <a:pt x="798" y="84"/>
                  </a:cubicBezTo>
                  <a:cubicBezTo>
                    <a:pt x="739" y="48"/>
                    <a:pt x="679" y="13"/>
                    <a:pt x="58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4" name="Google Shape;74;p2"/>
            <p:cNvSpPr/>
            <p:nvPr/>
          </p:nvSpPr>
          <p:spPr>
            <a:xfrm>
              <a:off x="6515675" y="3702325"/>
              <a:ext cx="35450" cy="33100"/>
            </a:xfrm>
            <a:custGeom>
              <a:avLst/>
              <a:gdLst/>
              <a:ahLst/>
              <a:cxnLst/>
              <a:rect l="l" t="t" r="r" b="b"/>
              <a:pathLst>
                <a:path w="1418" h="1324" extrusionOk="0">
                  <a:moveTo>
                    <a:pt x="679" y="0"/>
                  </a:moveTo>
                  <a:cubicBezTo>
                    <a:pt x="563" y="0"/>
                    <a:pt x="454" y="33"/>
                    <a:pt x="358" y="86"/>
                  </a:cubicBezTo>
                  <a:cubicBezTo>
                    <a:pt x="275" y="133"/>
                    <a:pt x="191" y="205"/>
                    <a:pt x="132" y="276"/>
                  </a:cubicBezTo>
                  <a:cubicBezTo>
                    <a:pt x="96" y="360"/>
                    <a:pt x="48" y="443"/>
                    <a:pt x="37" y="538"/>
                  </a:cubicBezTo>
                  <a:cubicBezTo>
                    <a:pt x="1" y="717"/>
                    <a:pt x="48" y="907"/>
                    <a:pt x="156" y="1038"/>
                  </a:cubicBezTo>
                  <a:cubicBezTo>
                    <a:pt x="215" y="1145"/>
                    <a:pt x="287" y="1205"/>
                    <a:pt x="370" y="1252"/>
                  </a:cubicBezTo>
                  <a:cubicBezTo>
                    <a:pt x="429" y="1276"/>
                    <a:pt x="513" y="1312"/>
                    <a:pt x="572" y="1312"/>
                  </a:cubicBezTo>
                  <a:cubicBezTo>
                    <a:pt x="608" y="1324"/>
                    <a:pt x="656" y="1324"/>
                    <a:pt x="703" y="1324"/>
                  </a:cubicBezTo>
                  <a:cubicBezTo>
                    <a:pt x="810" y="1324"/>
                    <a:pt x="894" y="1300"/>
                    <a:pt x="989" y="1252"/>
                  </a:cubicBezTo>
                  <a:cubicBezTo>
                    <a:pt x="1168" y="1157"/>
                    <a:pt x="1299" y="979"/>
                    <a:pt x="1346" y="776"/>
                  </a:cubicBezTo>
                  <a:cubicBezTo>
                    <a:pt x="1418" y="419"/>
                    <a:pt x="1168" y="62"/>
                    <a:pt x="810" y="14"/>
                  </a:cubicBezTo>
                  <a:cubicBezTo>
                    <a:pt x="766" y="5"/>
                    <a:pt x="722" y="0"/>
                    <a:pt x="6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5" name="Google Shape;75;p2"/>
            <p:cNvSpPr/>
            <p:nvPr/>
          </p:nvSpPr>
          <p:spPr>
            <a:xfrm>
              <a:off x="6265350" y="3971075"/>
              <a:ext cx="33375" cy="33075"/>
            </a:xfrm>
            <a:custGeom>
              <a:avLst/>
              <a:gdLst/>
              <a:ahLst/>
              <a:cxnLst/>
              <a:rect l="l" t="t" r="r" b="b"/>
              <a:pathLst>
                <a:path w="1335" h="1323" extrusionOk="0">
                  <a:moveTo>
                    <a:pt x="652" y="1"/>
                  </a:moveTo>
                  <a:cubicBezTo>
                    <a:pt x="556" y="1"/>
                    <a:pt x="466" y="26"/>
                    <a:pt x="382" y="51"/>
                  </a:cubicBezTo>
                  <a:cubicBezTo>
                    <a:pt x="298" y="99"/>
                    <a:pt x="227" y="158"/>
                    <a:pt x="144" y="230"/>
                  </a:cubicBezTo>
                  <a:cubicBezTo>
                    <a:pt x="84" y="289"/>
                    <a:pt x="48" y="385"/>
                    <a:pt x="24" y="468"/>
                  </a:cubicBezTo>
                  <a:cubicBezTo>
                    <a:pt x="24" y="504"/>
                    <a:pt x="13" y="516"/>
                    <a:pt x="13" y="551"/>
                  </a:cubicBezTo>
                  <a:cubicBezTo>
                    <a:pt x="1" y="623"/>
                    <a:pt x="1" y="694"/>
                    <a:pt x="13" y="766"/>
                  </a:cubicBezTo>
                  <a:cubicBezTo>
                    <a:pt x="60" y="1039"/>
                    <a:pt x="263" y="1278"/>
                    <a:pt x="548" y="1301"/>
                  </a:cubicBezTo>
                  <a:cubicBezTo>
                    <a:pt x="595" y="1316"/>
                    <a:pt x="642" y="1322"/>
                    <a:pt x="689" y="1322"/>
                  </a:cubicBezTo>
                  <a:cubicBezTo>
                    <a:pt x="759" y="1322"/>
                    <a:pt x="829" y="1306"/>
                    <a:pt x="894" y="1278"/>
                  </a:cubicBezTo>
                  <a:cubicBezTo>
                    <a:pt x="977" y="1242"/>
                    <a:pt x="1072" y="1182"/>
                    <a:pt x="1144" y="1111"/>
                  </a:cubicBezTo>
                  <a:cubicBezTo>
                    <a:pt x="1251" y="1039"/>
                    <a:pt x="1310" y="920"/>
                    <a:pt x="1322" y="789"/>
                  </a:cubicBezTo>
                  <a:cubicBezTo>
                    <a:pt x="1334" y="706"/>
                    <a:pt x="1334" y="647"/>
                    <a:pt x="1322" y="575"/>
                  </a:cubicBezTo>
                  <a:cubicBezTo>
                    <a:pt x="1310" y="468"/>
                    <a:pt x="1275" y="385"/>
                    <a:pt x="1215" y="289"/>
                  </a:cubicBezTo>
                  <a:cubicBezTo>
                    <a:pt x="1179" y="218"/>
                    <a:pt x="1096" y="147"/>
                    <a:pt x="1025" y="99"/>
                  </a:cubicBezTo>
                  <a:cubicBezTo>
                    <a:pt x="953" y="51"/>
                    <a:pt x="858" y="27"/>
                    <a:pt x="775" y="16"/>
                  </a:cubicBezTo>
                  <a:cubicBezTo>
                    <a:pt x="733" y="5"/>
                    <a:pt x="692" y="1"/>
                    <a:pt x="6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6" name="Google Shape;76;p2"/>
            <p:cNvSpPr/>
            <p:nvPr/>
          </p:nvSpPr>
          <p:spPr>
            <a:xfrm>
              <a:off x="6376075" y="3733725"/>
              <a:ext cx="25025" cy="23625"/>
            </a:xfrm>
            <a:custGeom>
              <a:avLst/>
              <a:gdLst/>
              <a:ahLst/>
              <a:cxnLst/>
              <a:rect l="l" t="t" r="r" b="b"/>
              <a:pathLst>
                <a:path w="1001" h="945" extrusionOk="0">
                  <a:moveTo>
                    <a:pt x="490" y="1"/>
                  </a:moveTo>
                  <a:cubicBezTo>
                    <a:pt x="268" y="1"/>
                    <a:pt x="56" y="168"/>
                    <a:pt x="25" y="401"/>
                  </a:cubicBezTo>
                  <a:cubicBezTo>
                    <a:pt x="25" y="425"/>
                    <a:pt x="1" y="473"/>
                    <a:pt x="1" y="497"/>
                  </a:cubicBezTo>
                  <a:cubicBezTo>
                    <a:pt x="1" y="604"/>
                    <a:pt x="48" y="699"/>
                    <a:pt x="108" y="770"/>
                  </a:cubicBezTo>
                  <a:cubicBezTo>
                    <a:pt x="179" y="830"/>
                    <a:pt x="263" y="889"/>
                    <a:pt x="358" y="913"/>
                  </a:cubicBezTo>
                  <a:cubicBezTo>
                    <a:pt x="370" y="913"/>
                    <a:pt x="394" y="937"/>
                    <a:pt x="406" y="937"/>
                  </a:cubicBezTo>
                  <a:cubicBezTo>
                    <a:pt x="436" y="941"/>
                    <a:pt x="467" y="944"/>
                    <a:pt x="497" y="944"/>
                  </a:cubicBezTo>
                  <a:cubicBezTo>
                    <a:pt x="550" y="944"/>
                    <a:pt x="603" y="936"/>
                    <a:pt x="656" y="913"/>
                  </a:cubicBezTo>
                  <a:cubicBezTo>
                    <a:pt x="810" y="854"/>
                    <a:pt x="929" y="723"/>
                    <a:pt x="953" y="556"/>
                  </a:cubicBezTo>
                  <a:cubicBezTo>
                    <a:pt x="1001" y="306"/>
                    <a:pt x="834" y="56"/>
                    <a:pt x="572" y="8"/>
                  </a:cubicBezTo>
                  <a:cubicBezTo>
                    <a:pt x="545" y="3"/>
                    <a:pt x="518" y="1"/>
                    <a:pt x="4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7" name="Google Shape;77;p2"/>
            <p:cNvSpPr/>
            <p:nvPr/>
          </p:nvSpPr>
          <p:spPr>
            <a:xfrm>
              <a:off x="6507050" y="3935025"/>
              <a:ext cx="26225" cy="23850"/>
            </a:xfrm>
            <a:custGeom>
              <a:avLst/>
              <a:gdLst/>
              <a:ahLst/>
              <a:cxnLst/>
              <a:rect l="l" t="t" r="r" b="b"/>
              <a:pathLst>
                <a:path w="1049" h="954" extrusionOk="0">
                  <a:moveTo>
                    <a:pt x="532" y="0"/>
                  </a:moveTo>
                  <a:cubicBezTo>
                    <a:pt x="306" y="0"/>
                    <a:pt x="103" y="169"/>
                    <a:pt x="48" y="398"/>
                  </a:cubicBezTo>
                  <a:cubicBezTo>
                    <a:pt x="1" y="648"/>
                    <a:pt x="167" y="898"/>
                    <a:pt x="441" y="946"/>
                  </a:cubicBezTo>
                  <a:cubicBezTo>
                    <a:pt x="470" y="951"/>
                    <a:pt x="498" y="954"/>
                    <a:pt x="527" y="954"/>
                  </a:cubicBezTo>
                  <a:cubicBezTo>
                    <a:pt x="746" y="954"/>
                    <a:pt x="947" y="796"/>
                    <a:pt x="989" y="565"/>
                  </a:cubicBezTo>
                  <a:cubicBezTo>
                    <a:pt x="1048" y="291"/>
                    <a:pt x="870" y="53"/>
                    <a:pt x="596" y="5"/>
                  </a:cubicBezTo>
                  <a:cubicBezTo>
                    <a:pt x="574" y="2"/>
                    <a:pt x="553"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8" name="Google Shape;78;p2"/>
            <p:cNvSpPr/>
            <p:nvPr/>
          </p:nvSpPr>
          <p:spPr>
            <a:xfrm>
              <a:off x="5903100" y="3945425"/>
              <a:ext cx="25025" cy="23875"/>
            </a:xfrm>
            <a:custGeom>
              <a:avLst/>
              <a:gdLst/>
              <a:ahLst/>
              <a:cxnLst/>
              <a:rect l="l" t="t" r="r" b="b"/>
              <a:pathLst>
                <a:path w="1001" h="955" extrusionOk="0">
                  <a:moveTo>
                    <a:pt x="537" y="0"/>
                  </a:moveTo>
                  <a:cubicBezTo>
                    <a:pt x="497" y="0"/>
                    <a:pt x="457" y="6"/>
                    <a:pt x="417" y="6"/>
                  </a:cubicBezTo>
                  <a:cubicBezTo>
                    <a:pt x="322" y="30"/>
                    <a:pt x="227" y="89"/>
                    <a:pt x="167" y="160"/>
                  </a:cubicBezTo>
                  <a:cubicBezTo>
                    <a:pt x="108" y="220"/>
                    <a:pt x="60" y="303"/>
                    <a:pt x="48" y="399"/>
                  </a:cubicBezTo>
                  <a:cubicBezTo>
                    <a:pt x="1" y="601"/>
                    <a:pt x="120" y="815"/>
                    <a:pt x="298" y="899"/>
                  </a:cubicBezTo>
                  <a:cubicBezTo>
                    <a:pt x="346" y="922"/>
                    <a:pt x="382" y="934"/>
                    <a:pt x="441" y="946"/>
                  </a:cubicBezTo>
                  <a:cubicBezTo>
                    <a:pt x="471" y="951"/>
                    <a:pt x="500" y="954"/>
                    <a:pt x="529" y="954"/>
                  </a:cubicBezTo>
                  <a:cubicBezTo>
                    <a:pt x="570" y="954"/>
                    <a:pt x="609" y="948"/>
                    <a:pt x="644" y="934"/>
                  </a:cubicBezTo>
                  <a:cubicBezTo>
                    <a:pt x="656" y="934"/>
                    <a:pt x="679" y="922"/>
                    <a:pt x="691" y="922"/>
                  </a:cubicBezTo>
                  <a:cubicBezTo>
                    <a:pt x="798" y="887"/>
                    <a:pt x="870" y="815"/>
                    <a:pt x="929" y="720"/>
                  </a:cubicBezTo>
                  <a:cubicBezTo>
                    <a:pt x="929" y="708"/>
                    <a:pt x="941" y="696"/>
                    <a:pt x="941" y="684"/>
                  </a:cubicBezTo>
                  <a:cubicBezTo>
                    <a:pt x="953" y="637"/>
                    <a:pt x="977" y="601"/>
                    <a:pt x="989" y="541"/>
                  </a:cubicBezTo>
                  <a:cubicBezTo>
                    <a:pt x="1001" y="482"/>
                    <a:pt x="1001" y="446"/>
                    <a:pt x="989" y="387"/>
                  </a:cubicBezTo>
                  <a:cubicBezTo>
                    <a:pt x="977" y="303"/>
                    <a:pt x="941" y="232"/>
                    <a:pt x="882" y="172"/>
                  </a:cubicBezTo>
                  <a:cubicBezTo>
                    <a:pt x="810" y="101"/>
                    <a:pt x="727" y="41"/>
                    <a:pt x="596" y="6"/>
                  </a:cubicBezTo>
                  <a:cubicBezTo>
                    <a:pt x="576" y="2"/>
                    <a:pt x="556" y="0"/>
                    <a:pt x="5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9" name="Google Shape;79;p2"/>
            <p:cNvSpPr/>
            <p:nvPr/>
          </p:nvSpPr>
          <p:spPr>
            <a:xfrm>
              <a:off x="5745650" y="3654300"/>
              <a:ext cx="23825" cy="23825"/>
            </a:xfrm>
            <a:custGeom>
              <a:avLst/>
              <a:gdLst/>
              <a:ahLst/>
              <a:cxnLst/>
              <a:rect l="l" t="t" r="r" b="b"/>
              <a:pathLst>
                <a:path w="953" h="953" extrusionOk="0">
                  <a:moveTo>
                    <a:pt x="471" y="0"/>
                  </a:moveTo>
                  <a:cubicBezTo>
                    <a:pt x="444" y="0"/>
                    <a:pt x="417" y="6"/>
                    <a:pt x="393" y="18"/>
                  </a:cubicBezTo>
                  <a:cubicBezTo>
                    <a:pt x="298" y="30"/>
                    <a:pt x="203" y="78"/>
                    <a:pt x="131" y="149"/>
                  </a:cubicBezTo>
                  <a:cubicBezTo>
                    <a:pt x="72" y="209"/>
                    <a:pt x="24" y="292"/>
                    <a:pt x="0" y="387"/>
                  </a:cubicBezTo>
                  <a:lnTo>
                    <a:pt x="0" y="423"/>
                  </a:lnTo>
                  <a:cubicBezTo>
                    <a:pt x="0" y="518"/>
                    <a:pt x="12" y="626"/>
                    <a:pt x="60" y="721"/>
                  </a:cubicBezTo>
                  <a:cubicBezTo>
                    <a:pt x="131" y="840"/>
                    <a:pt x="238" y="923"/>
                    <a:pt x="381" y="935"/>
                  </a:cubicBezTo>
                  <a:cubicBezTo>
                    <a:pt x="411" y="947"/>
                    <a:pt x="441" y="953"/>
                    <a:pt x="471" y="953"/>
                  </a:cubicBezTo>
                  <a:cubicBezTo>
                    <a:pt x="500" y="953"/>
                    <a:pt x="530" y="947"/>
                    <a:pt x="560" y="935"/>
                  </a:cubicBezTo>
                  <a:cubicBezTo>
                    <a:pt x="667" y="923"/>
                    <a:pt x="750" y="864"/>
                    <a:pt x="810" y="792"/>
                  </a:cubicBezTo>
                  <a:cubicBezTo>
                    <a:pt x="846" y="757"/>
                    <a:pt x="858" y="733"/>
                    <a:pt x="870" y="697"/>
                  </a:cubicBezTo>
                  <a:cubicBezTo>
                    <a:pt x="905" y="661"/>
                    <a:pt x="917" y="614"/>
                    <a:pt x="929" y="554"/>
                  </a:cubicBezTo>
                  <a:cubicBezTo>
                    <a:pt x="953" y="506"/>
                    <a:pt x="953" y="459"/>
                    <a:pt x="929" y="423"/>
                  </a:cubicBezTo>
                  <a:cubicBezTo>
                    <a:pt x="905" y="221"/>
                    <a:pt x="750" y="42"/>
                    <a:pt x="548" y="18"/>
                  </a:cubicBezTo>
                  <a:cubicBezTo>
                    <a:pt x="524" y="6"/>
                    <a:pt x="497" y="0"/>
                    <a:pt x="47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80" name="Google Shape;80;p2"/>
            <p:cNvSpPr/>
            <p:nvPr/>
          </p:nvSpPr>
          <p:spPr>
            <a:xfrm>
              <a:off x="4724975" y="3627350"/>
              <a:ext cx="23850" cy="23175"/>
            </a:xfrm>
            <a:custGeom>
              <a:avLst/>
              <a:gdLst/>
              <a:ahLst/>
              <a:cxnLst/>
              <a:rect l="l" t="t" r="r" b="b"/>
              <a:pathLst>
                <a:path w="954" h="927" extrusionOk="0">
                  <a:moveTo>
                    <a:pt x="446" y="1"/>
                  </a:moveTo>
                  <a:cubicBezTo>
                    <a:pt x="336" y="1"/>
                    <a:pt x="241" y="44"/>
                    <a:pt x="168" y="108"/>
                  </a:cubicBezTo>
                  <a:cubicBezTo>
                    <a:pt x="120" y="144"/>
                    <a:pt x="84" y="191"/>
                    <a:pt x="60" y="251"/>
                  </a:cubicBezTo>
                  <a:cubicBezTo>
                    <a:pt x="48" y="287"/>
                    <a:pt x="13" y="334"/>
                    <a:pt x="13" y="382"/>
                  </a:cubicBezTo>
                  <a:cubicBezTo>
                    <a:pt x="1" y="453"/>
                    <a:pt x="1" y="513"/>
                    <a:pt x="13" y="572"/>
                  </a:cubicBezTo>
                  <a:cubicBezTo>
                    <a:pt x="60" y="751"/>
                    <a:pt x="191" y="882"/>
                    <a:pt x="382" y="918"/>
                  </a:cubicBezTo>
                  <a:cubicBezTo>
                    <a:pt x="416" y="924"/>
                    <a:pt x="450" y="926"/>
                    <a:pt x="482" y="926"/>
                  </a:cubicBezTo>
                  <a:cubicBezTo>
                    <a:pt x="581" y="926"/>
                    <a:pt x="667" y="898"/>
                    <a:pt x="739" y="834"/>
                  </a:cubicBezTo>
                  <a:cubicBezTo>
                    <a:pt x="822" y="811"/>
                    <a:pt x="882" y="739"/>
                    <a:pt x="906" y="632"/>
                  </a:cubicBezTo>
                  <a:cubicBezTo>
                    <a:pt x="918" y="608"/>
                    <a:pt x="918" y="584"/>
                    <a:pt x="918" y="561"/>
                  </a:cubicBezTo>
                  <a:cubicBezTo>
                    <a:pt x="953" y="441"/>
                    <a:pt x="918" y="334"/>
                    <a:pt x="858" y="227"/>
                  </a:cubicBezTo>
                  <a:cubicBezTo>
                    <a:pt x="799" y="132"/>
                    <a:pt x="715" y="49"/>
                    <a:pt x="596" y="25"/>
                  </a:cubicBezTo>
                  <a:cubicBezTo>
                    <a:pt x="584" y="25"/>
                    <a:pt x="560" y="13"/>
                    <a:pt x="549" y="13"/>
                  </a:cubicBezTo>
                  <a:cubicBezTo>
                    <a:pt x="513" y="5"/>
                    <a:pt x="479" y="1"/>
                    <a:pt x="4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81" name="Google Shape;81;p2"/>
            <p:cNvSpPr/>
            <p:nvPr/>
          </p:nvSpPr>
          <p:spPr>
            <a:xfrm>
              <a:off x="5094675" y="3924725"/>
              <a:ext cx="25325" cy="23725"/>
            </a:xfrm>
            <a:custGeom>
              <a:avLst/>
              <a:gdLst/>
              <a:ahLst/>
              <a:cxnLst/>
              <a:rect l="l" t="t" r="r" b="b"/>
              <a:pathLst>
                <a:path w="1013" h="949" extrusionOk="0">
                  <a:moveTo>
                    <a:pt x="524" y="0"/>
                  </a:moveTo>
                  <a:cubicBezTo>
                    <a:pt x="417" y="0"/>
                    <a:pt x="334" y="36"/>
                    <a:pt x="239" y="96"/>
                  </a:cubicBezTo>
                  <a:cubicBezTo>
                    <a:pt x="131" y="167"/>
                    <a:pt x="60" y="274"/>
                    <a:pt x="48" y="393"/>
                  </a:cubicBezTo>
                  <a:cubicBezTo>
                    <a:pt x="0" y="643"/>
                    <a:pt x="167" y="893"/>
                    <a:pt x="429" y="941"/>
                  </a:cubicBezTo>
                  <a:cubicBezTo>
                    <a:pt x="459" y="946"/>
                    <a:pt x="489" y="949"/>
                    <a:pt x="518" y="949"/>
                  </a:cubicBezTo>
                  <a:cubicBezTo>
                    <a:pt x="746" y="949"/>
                    <a:pt x="946" y="792"/>
                    <a:pt x="989" y="560"/>
                  </a:cubicBezTo>
                  <a:cubicBezTo>
                    <a:pt x="1012" y="405"/>
                    <a:pt x="977" y="238"/>
                    <a:pt x="870" y="143"/>
                  </a:cubicBezTo>
                  <a:cubicBezTo>
                    <a:pt x="774" y="84"/>
                    <a:pt x="691" y="24"/>
                    <a:pt x="58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82" name="Google Shape;82;p2"/>
            <p:cNvSpPr/>
            <p:nvPr/>
          </p:nvSpPr>
          <p:spPr>
            <a:xfrm>
              <a:off x="6464775" y="4572300"/>
              <a:ext cx="35450" cy="32975"/>
            </a:xfrm>
            <a:custGeom>
              <a:avLst/>
              <a:gdLst/>
              <a:ahLst/>
              <a:cxnLst/>
              <a:rect l="l" t="t" r="r" b="b"/>
              <a:pathLst>
                <a:path w="1418" h="1319" extrusionOk="0">
                  <a:moveTo>
                    <a:pt x="729" y="1"/>
                  </a:moveTo>
                  <a:cubicBezTo>
                    <a:pt x="680" y="1"/>
                    <a:pt x="630" y="9"/>
                    <a:pt x="584" y="29"/>
                  </a:cubicBezTo>
                  <a:cubicBezTo>
                    <a:pt x="525" y="41"/>
                    <a:pt x="477" y="53"/>
                    <a:pt x="418" y="89"/>
                  </a:cubicBezTo>
                  <a:cubicBezTo>
                    <a:pt x="322" y="136"/>
                    <a:pt x="251" y="208"/>
                    <a:pt x="191" y="279"/>
                  </a:cubicBezTo>
                  <a:cubicBezTo>
                    <a:pt x="132" y="351"/>
                    <a:pt x="84" y="446"/>
                    <a:pt x="72" y="553"/>
                  </a:cubicBezTo>
                  <a:cubicBezTo>
                    <a:pt x="1" y="910"/>
                    <a:pt x="251" y="1267"/>
                    <a:pt x="608" y="1303"/>
                  </a:cubicBezTo>
                  <a:cubicBezTo>
                    <a:pt x="653" y="1314"/>
                    <a:pt x="698" y="1319"/>
                    <a:pt x="743" y="1319"/>
                  </a:cubicBezTo>
                  <a:cubicBezTo>
                    <a:pt x="1051" y="1319"/>
                    <a:pt x="1328" y="1079"/>
                    <a:pt x="1370" y="767"/>
                  </a:cubicBezTo>
                  <a:cubicBezTo>
                    <a:pt x="1418" y="565"/>
                    <a:pt x="1358" y="374"/>
                    <a:pt x="1215" y="220"/>
                  </a:cubicBezTo>
                  <a:cubicBezTo>
                    <a:pt x="1180" y="160"/>
                    <a:pt x="1096" y="100"/>
                    <a:pt x="1001" y="53"/>
                  </a:cubicBezTo>
                  <a:cubicBezTo>
                    <a:pt x="953" y="41"/>
                    <a:pt x="918" y="29"/>
                    <a:pt x="882" y="17"/>
                  </a:cubicBezTo>
                  <a:lnTo>
                    <a:pt x="846" y="17"/>
                  </a:lnTo>
                  <a:cubicBezTo>
                    <a:pt x="809" y="6"/>
                    <a:pt x="769" y="1"/>
                    <a:pt x="72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83" name="Google Shape;83;p2"/>
            <p:cNvSpPr/>
            <p:nvPr/>
          </p:nvSpPr>
          <p:spPr>
            <a:xfrm>
              <a:off x="6403775" y="3934525"/>
              <a:ext cx="13700" cy="13725"/>
            </a:xfrm>
            <a:custGeom>
              <a:avLst/>
              <a:gdLst/>
              <a:ahLst/>
              <a:cxnLst/>
              <a:rect l="l" t="t" r="r" b="b"/>
              <a:pathLst>
                <a:path w="548" h="549" extrusionOk="0">
                  <a:moveTo>
                    <a:pt x="295" y="0"/>
                  </a:moveTo>
                  <a:cubicBezTo>
                    <a:pt x="163" y="0"/>
                    <a:pt x="45" y="82"/>
                    <a:pt x="12" y="227"/>
                  </a:cubicBezTo>
                  <a:lnTo>
                    <a:pt x="12" y="251"/>
                  </a:lnTo>
                  <a:cubicBezTo>
                    <a:pt x="0" y="406"/>
                    <a:pt x="72" y="537"/>
                    <a:pt x="226" y="549"/>
                  </a:cubicBezTo>
                  <a:lnTo>
                    <a:pt x="250" y="549"/>
                  </a:lnTo>
                  <a:cubicBezTo>
                    <a:pt x="369" y="549"/>
                    <a:pt x="488" y="489"/>
                    <a:pt x="524" y="370"/>
                  </a:cubicBezTo>
                  <a:cubicBezTo>
                    <a:pt x="524" y="358"/>
                    <a:pt x="536" y="346"/>
                    <a:pt x="536" y="323"/>
                  </a:cubicBezTo>
                  <a:cubicBezTo>
                    <a:pt x="548" y="251"/>
                    <a:pt x="536" y="180"/>
                    <a:pt x="488" y="120"/>
                  </a:cubicBezTo>
                  <a:cubicBezTo>
                    <a:pt x="476" y="108"/>
                    <a:pt x="453" y="73"/>
                    <a:pt x="441" y="61"/>
                  </a:cubicBezTo>
                  <a:cubicBezTo>
                    <a:pt x="417" y="25"/>
                    <a:pt x="369" y="13"/>
                    <a:pt x="322" y="1"/>
                  </a:cubicBezTo>
                  <a:cubicBezTo>
                    <a:pt x="313" y="0"/>
                    <a:pt x="304" y="0"/>
                    <a:pt x="29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84" name="Google Shape;84;p2"/>
            <p:cNvSpPr/>
            <p:nvPr/>
          </p:nvSpPr>
          <p:spPr>
            <a:xfrm>
              <a:off x="6161475" y="3834275"/>
              <a:ext cx="13725" cy="13075"/>
            </a:xfrm>
            <a:custGeom>
              <a:avLst/>
              <a:gdLst/>
              <a:ahLst/>
              <a:cxnLst/>
              <a:rect l="l" t="t" r="r" b="b"/>
              <a:pathLst>
                <a:path w="549" h="523" extrusionOk="0">
                  <a:moveTo>
                    <a:pt x="255" y="1"/>
                  </a:moveTo>
                  <a:cubicBezTo>
                    <a:pt x="211" y="1"/>
                    <a:pt x="165" y="18"/>
                    <a:pt x="131" y="35"/>
                  </a:cubicBezTo>
                  <a:cubicBezTo>
                    <a:pt x="60" y="70"/>
                    <a:pt x="0" y="142"/>
                    <a:pt x="0" y="213"/>
                  </a:cubicBezTo>
                  <a:lnTo>
                    <a:pt x="0" y="332"/>
                  </a:lnTo>
                  <a:lnTo>
                    <a:pt x="0" y="344"/>
                  </a:lnTo>
                  <a:cubicBezTo>
                    <a:pt x="36" y="439"/>
                    <a:pt x="108" y="511"/>
                    <a:pt x="215" y="523"/>
                  </a:cubicBezTo>
                  <a:lnTo>
                    <a:pt x="334" y="523"/>
                  </a:lnTo>
                  <a:cubicBezTo>
                    <a:pt x="358" y="511"/>
                    <a:pt x="405" y="499"/>
                    <a:pt x="429" y="487"/>
                  </a:cubicBezTo>
                  <a:cubicBezTo>
                    <a:pt x="489" y="439"/>
                    <a:pt x="524" y="380"/>
                    <a:pt x="536" y="320"/>
                  </a:cubicBezTo>
                  <a:cubicBezTo>
                    <a:pt x="548" y="249"/>
                    <a:pt x="536" y="189"/>
                    <a:pt x="512" y="142"/>
                  </a:cubicBezTo>
                  <a:cubicBezTo>
                    <a:pt x="465" y="70"/>
                    <a:pt x="405" y="23"/>
                    <a:pt x="310" y="11"/>
                  </a:cubicBezTo>
                  <a:cubicBezTo>
                    <a:pt x="293" y="4"/>
                    <a:pt x="274" y="1"/>
                    <a:pt x="2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85" name="Google Shape;85;p2"/>
            <p:cNvSpPr/>
            <p:nvPr/>
          </p:nvSpPr>
          <p:spPr>
            <a:xfrm>
              <a:off x="6281425" y="3778100"/>
              <a:ext cx="13425" cy="13675"/>
            </a:xfrm>
            <a:custGeom>
              <a:avLst/>
              <a:gdLst/>
              <a:ahLst/>
              <a:cxnLst/>
              <a:rect l="l" t="t" r="r" b="b"/>
              <a:pathLst>
                <a:path w="537" h="547" extrusionOk="0">
                  <a:moveTo>
                    <a:pt x="266" y="1"/>
                  </a:moveTo>
                  <a:cubicBezTo>
                    <a:pt x="144" y="1"/>
                    <a:pt x="33" y="99"/>
                    <a:pt x="13" y="234"/>
                  </a:cubicBezTo>
                  <a:cubicBezTo>
                    <a:pt x="1" y="305"/>
                    <a:pt x="13" y="365"/>
                    <a:pt x="60" y="424"/>
                  </a:cubicBezTo>
                  <a:cubicBezTo>
                    <a:pt x="84" y="484"/>
                    <a:pt x="143" y="531"/>
                    <a:pt x="215" y="543"/>
                  </a:cubicBezTo>
                  <a:cubicBezTo>
                    <a:pt x="231" y="546"/>
                    <a:pt x="247" y="547"/>
                    <a:pt x="262" y="547"/>
                  </a:cubicBezTo>
                  <a:cubicBezTo>
                    <a:pt x="398" y="547"/>
                    <a:pt x="515" y="456"/>
                    <a:pt x="536" y="317"/>
                  </a:cubicBezTo>
                  <a:lnTo>
                    <a:pt x="536" y="198"/>
                  </a:lnTo>
                  <a:cubicBezTo>
                    <a:pt x="501" y="91"/>
                    <a:pt x="429" y="19"/>
                    <a:pt x="322" y="7"/>
                  </a:cubicBezTo>
                  <a:cubicBezTo>
                    <a:pt x="303" y="3"/>
                    <a:pt x="285" y="1"/>
                    <a:pt x="26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86" name="Google Shape;86;p2"/>
            <p:cNvSpPr/>
            <p:nvPr/>
          </p:nvSpPr>
          <p:spPr>
            <a:xfrm>
              <a:off x="5725700" y="3689500"/>
              <a:ext cx="14625" cy="13575"/>
            </a:xfrm>
            <a:custGeom>
              <a:avLst/>
              <a:gdLst/>
              <a:ahLst/>
              <a:cxnLst/>
              <a:rect l="l" t="t" r="r" b="b"/>
              <a:pathLst>
                <a:path w="585" h="543" extrusionOk="0">
                  <a:moveTo>
                    <a:pt x="305" y="0"/>
                  </a:moveTo>
                  <a:cubicBezTo>
                    <a:pt x="175" y="0"/>
                    <a:pt x="47" y="100"/>
                    <a:pt x="36" y="230"/>
                  </a:cubicBezTo>
                  <a:cubicBezTo>
                    <a:pt x="1" y="384"/>
                    <a:pt x="108" y="527"/>
                    <a:pt x="263" y="539"/>
                  </a:cubicBezTo>
                  <a:cubicBezTo>
                    <a:pt x="277" y="542"/>
                    <a:pt x="292" y="543"/>
                    <a:pt x="307" y="543"/>
                  </a:cubicBezTo>
                  <a:cubicBezTo>
                    <a:pt x="436" y="543"/>
                    <a:pt x="561" y="453"/>
                    <a:pt x="572" y="325"/>
                  </a:cubicBezTo>
                  <a:cubicBezTo>
                    <a:pt x="584" y="182"/>
                    <a:pt x="501" y="39"/>
                    <a:pt x="346" y="3"/>
                  </a:cubicBezTo>
                  <a:cubicBezTo>
                    <a:pt x="332" y="1"/>
                    <a:pt x="319" y="0"/>
                    <a:pt x="30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87" name="Google Shape;87;p2"/>
            <p:cNvSpPr/>
            <p:nvPr/>
          </p:nvSpPr>
          <p:spPr>
            <a:xfrm>
              <a:off x="5008050" y="3646000"/>
              <a:ext cx="14325" cy="13600"/>
            </a:xfrm>
            <a:custGeom>
              <a:avLst/>
              <a:gdLst/>
              <a:ahLst/>
              <a:cxnLst/>
              <a:rect l="l" t="t" r="r" b="b"/>
              <a:pathLst>
                <a:path w="573" h="544" extrusionOk="0">
                  <a:moveTo>
                    <a:pt x="295" y="1"/>
                  </a:moveTo>
                  <a:cubicBezTo>
                    <a:pt x="233" y="1"/>
                    <a:pt x="166" y="18"/>
                    <a:pt x="120" y="65"/>
                  </a:cubicBezTo>
                  <a:cubicBezTo>
                    <a:pt x="96" y="88"/>
                    <a:pt x="60" y="124"/>
                    <a:pt x="48" y="148"/>
                  </a:cubicBezTo>
                  <a:cubicBezTo>
                    <a:pt x="36" y="172"/>
                    <a:pt x="36" y="196"/>
                    <a:pt x="13" y="231"/>
                  </a:cubicBezTo>
                  <a:cubicBezTo>
                    <a:pt x="1" y="315"/>
                    <a:pt x="36" y="386"/>
                    <a:pt x="72" y="446"/>
                  </a:cubicBezTo>
                  <a:cubicBezTo>
                    <a:pt x="120" y="493"/>
                    <a:pt x="167" y="529"/>
                    <a:pt x="239" y="541"/>
                  </a:cubicBezTo>
                  <a:lnTo>
                    <a:pt x="275" y="541"/>
                  </a:lnTo>
                  <a:cubicBezTo>
                    <a:pt x="286" y="542"/>
                    <a:pt x="298" y="543"/>
                    <a:pt x="310" y="543"/>
                  </a:cubicBezTo>
                  <a:cubicBezTo>
                    <a:pt x="393" y="543"/>
                    <a:pt x="471" y="507"/>
                    <a:pt x="513" y="434"/>
                  </a:cubicBezTo>
                  <a:cubicBezTo>
                    <a:pt x="536" y="410"/>
                    <a:pt x="548" y="362"/>
                    <a:pt x="548" y="327"/>
                  </a:cubicBezTo>
                  <a:cubicBezTo>
                    <a:pt x="572" y="291"/>
                    <a:pt x="548" y="231"/>
                    <a:pt x="536" y="184"/>
                  </a:cubicBezTo>
                  <a:cubicBezTo>
                    <a:pt x="525" y="124"/>
                    <a:pt x="477" y="65"/>
                    <a:pt x="417" y="29"/>
                  </a:cubicBezTo>
                  <a:cubicBezTo>
                    <a:pt x="394" y="17"/>
                    <a:pt x="370" y="5"/>
                    <a:pt x="346" y="5"/>
                  </a:cubicBezTo>
                  <a:cubicBezTo>
                    <a:pt x="330" y="2"/>
                    <a:pt x="313" y="1"/>
                    <a:pt x="29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88" name="Google Shape;88;p2"/>
            <p:cNvSpPr/>
            <p:nvPr/>
          </p:nvSpPr>
          <p:spPr>
            <a:xfrm>
              <a:off x="5802500" y="3765075"/>
              <a:ext cx="14600" cy="13325"/>
            </a:xfrm>
            <a:custGeom>
              <a:avLst/>
              <a:gdLst/>
              <a:ahLst/>
              <a:cxnLst/>
              <a:rect l="l" t="t" r="r" b="b"/>
              <a:pathLst>
                <a:path w="584" h="533" extrusionOk="0">
                  <a:moveTo>
                    <a:pt x="272" y="0"/>
                  </a:moveTo>
                  <a:cubicBezTo>
                    <a:pt x="159" y="0"/>
                    <a:pt x="54" y="69"/>
                    <a:pt x="12" y="183"/>
                  </a:cubicBezTo>
                  <a:cubicBezTo>
                    <a:pt x="12" y="195"/>
                    <a:pt x="0" y="219"/>
                    <a:pt x="0" y="219"/>
                  </a:cubicBezTo>
                  <a:cubicBezTo>
                    <a:pt x="0" y="362"/>
                    <a:pt x="84" y="517"/>
                    <a:pt x="239" y="528"/>
                  </a:cubicBezTo>
                  <a:cubicBezTo>
                    <a:pt x="255" y="531"/>
                    <a:pt x="273" y="533"/>
                    <a:pt x="291" y="533"/>
                  </a:cubicBezTo>
                  <a:cubicBezTo>
                    <a:pt x="347" y="533"/>
                    <a:pt x="405" y="517"/>
                    <a:pt x="441" y="481"/>
                  </a:cubicBezTo>
                  <a:cubicBezTo>
                    <a:pt x="489" y="433"/>
                    <a:pt x="536" y="397"/>
                    <a:pt x="548" y="314"/>
                  </a:cubicBezTo>
                  <a:cubicBezTo>
                    <a:pt x="584" y="171"/>
                    <a:pt x="489" y="40"/>
                    <a:pt x="346" y="5"/>
                  </a:cubicBezTo>
                  <a:lnTo>
                    <a:pt x="322" y="5"/>
                  </a:lnTo>
                  <a:cubicBezTo>
                    <a:pt x="305" y="1"/>
                    <a:pt x="288" y="0"/>
                    <a:pt x="27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89" name="Google Shape;89;p2"/>
            <p:cNvSpPr/>
            <p:nvPr/>
          </p:nvSpPr>
          <p:spPr>
            <a:xfrm>
              <a:off x="6023950" y="3621525"/>
              <a:ext cx="14325" cy="13675"/>
            </a:xfrm>
            <a:custGeom>
              <a:avLst/>
              <a:gdLst/>
              <a:ahLst/>
              <a:cxnLst/>
              <a:rect l="l" t="t" r="r" b="b"/>
              <a:pathLst>
                <a:path w="573" h="547" extrusionOk="0">
                  <a:moveTo>
                    <a:pt x="262" y="1"/>
                  </a:moveTo>
                  <a:cubicBezTo>
                    <a:pt x="132" y="1"/>
                    <a:pt x="23" y="98"/>
                    <a:pt x="13" y="222"/>
                  </a:cubicBezTo>
                  <a:cubicBezTo>
                    <a:pt x="1" y="377"/>
                    <a:pt x="72" y="520"/>
                    <a:pt x="239" y="544"/>
                  </a:cubicBezTo>
                  <a:cubicBezTo>
                    <a:pt x="252" y="546"/>
                    <a:pt x="266" y="547"/>
                    <a:pt x="279" y="547"/>
                  </a:cubicBezTo>
                  <a:cubicBezTo>
                    <a:pt x="410" y="547"/>
                    <a:pt x="538" y="447"/>
                    <a:pt x="548" y="317"/>
                  </a:cubicBezTo>
                  <a:cubicBezTo>
                    <a:pt x="572" y="163"/>
                    <a:pt x="465" y="20"/>
                    <a:pt x="322" y="8"/>
                  </a:cubicBezTo>
                  <a:cubicBezTo>
                    <a:pt x="302" y="3"/>
                    <a:pt x="282" y="1"/>
                    <a:pt x="26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90" name="Google Shape;90;p2"/>
            <p:cNvSpPr/>
            <p:nvPr/>
          </p:nvSpPr>
          <p:spPr>
            <a:xfrm>
              <a:off x="5716175" y="3810850"/>
              <a:ext cx="13725" cy="13675"/>
            </a:xfrm>
            <a:custGeom>
              <a:avLst/>
              <a:gdLst/>
              <a:ahLst/>
              <a:cxnLst/>
              <a:rect l="l" t="t" r="r" b="b"/>
              <a:pathLst>
                <a:path w="549" h="547" extrusionOk="0">
                  <a:moveTo>
                    <a:pt x="266" y="0"/>
                  </a:moveTo>
                  <a:cubicBezTo>
                    <a:pt x="141" y="0"/>
                    <a:pt x="23" y="99"/>
                    <a:pt x="13" y="233"/>
                  </a:cubicBezTo>
                  <a:lnTo>
                    <a:pt x="13" y="257"/>
                  </a:lnTo>
                  <a:cubicBezTo>
                    <a:pt x="1" y="388"/>
                    <a:pt x="84" y="507"/>
                    <a:pt x="227" y="543"/>
                  </a:cubicBezTo>
                  <a:cubicBezTo>
                    <a:pt x="242" y="545"/>
                    <a:pt x="256" y="547"/>
                    <a:pt x="271" y="547"/>
                  </a:cubicBezTo>
                  <a:cubicBezTo>
                    <a:pt x="400" y="547"/>
                    <a:pt x="526" y="456"/>
                    <a:pt x="536" y="317"/>
                  </a:cubicBezTo>
                  <a:cubicBezTo>
                    <a:pt x="548" y="198"/>
                    <a:pt x="501" y="79"/>
                    <a:pt x="394" y="31"/>
                  </a:cubicBezTo>
                  <a:cubicBezTo>
                    <a:pt x="370" y="19"/>
                    <a:pt x="358" y="7"/>
                    <a:pt x="322" y="7"/>
                  </a:cubicBezTo>
                  <a:cubicBezTo>
                    <a:pt x="303" y="2"/>
                    <a:pt x="285" y="0"/>
                    <a:pt x="2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91" name="Google Shape;91;p2"/>
          <p:cNvSpPr/>
          <p:nvPr/>
        </p:nvSpPr>
        <p:spPr>
          <a:xfrm>
            <a:off x="0" y="7753320"/>
            <a:ext cx="14630400" cy="476160"/>
          </a:xfrm>
          <a:prstGeom prst="rect">
            <a:avLst/>
          </a:prstGeom>
          <a:solidFill>
            <a:schemeClr val="l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92" name="Google Shape;92;p2"/>
          <p:cNvSpPr txBox="1">
            <a:spLocks noGrp="1"/>
          </p:cNvSpPr>
          <p:nvPr>
            <p:ph type="ctrTitle"/>
          </p:nvPr>
        </p:nvSpPr>
        <p:spPr>
          <a:xfrm>
            <a:off x="5823470" y="1910720"/>
            <a:ext cx="7759200" cy="3950880"/>
          </a:xfrm>
          <a:prstGeom prst="rect">
            <a:avLst/>
          </a:prstGeom>
        </p:spPr>
        <p:txBody>
          <a:bodyPr spcFirstLastPara="1" wrap="square" lIns="91425" tIns="91425" rIns="91425" bIns="91425" anchor="t" anchorCtr="0">
            <a:noAutofit/>
          </a:bodyPr>
          <a:lstStyle>
            <a:lvl1pPr lvl="0" algn="l">
              <a:spcBef>
                <a:spcPts val="0"/>
              </a:spcBef>
              <a:spcAft>
                <a:spcPts val="0"/>
              </a:spcAft>
              <a:buClr>
                <a:srgbClr val="191919"/>
              </a:buClr>
              <a:buSzPts val="5200"/>
              <a:buNone/>
              <a:defRPr sz="8000"/>
            </a:lvl1pPr>
            <a:lvl2pPr lvl="1" algn="ctr">
              <a:spcBef>
                <a:spcPts val="0"/>
              </a:spcBef>
              <a:spcAft>
                <a:spcPts val="0"/>
              </a:spcAft>
              <a:buClr>
                <a:srgbClr val="191919"/>
              </a:buClr>
              <a:buSzPts val="5200"/>
              <a:buNone/>
              <a:defRPr sz="8320">
                <a:solidFill>
                  <a:srgbClr val="191919"/>
                </a:solidFill>
              </a:defRPr>
            </a:lvl2pPr>
            <a:lvl3pPr lvl="2" algn="ctr">
              <a:spcBef>
                <a:spcPts val="0"/>
              </a:spcBef>
              <a:spcAft>
                <a:spcPts val="0"/>
              </a:spcAft>
              <a:buClr>
                <a:srgbClr val="191919"/>
              </a:buClr>
              <a:buSzPts val="5200"/>
              <a:buNone/>
              <a:defRPr sz="8320">
                <a:solidFill>
                  <a:srgbClr val="191919"/>
                </a:solidFill>
              </a:defRPr>
            </a:lvl3pPr>
            <a:lvl4pPr lvl="3" algn="ctr">
              <a:spcBef>
                <a:spcPts val="0"/>
              </a:spcBef>
              <a:spcAft>
                <a:spcPts val="0"/>
              </a:spcAft>
              <a:buClr>
                <a:srgbClr val="191919"/>
              </a:buClr>
              <a:buSzPts val="5200"/>
              <a:buNone/>
              <a:defRPr sz="8320">
                <a:solidFill>
                  <a:srgbClr val="191919"/>
                </a:solidFill>
              </a:defRPr>
            </a:lvl4pPr>
            <a:lvl5pPr lvl="4" algn="ctr">
              <a:spcBef>
                <a:spcPts val="0"/>
              </a:spcBef>
              <a:spcAft>
                <a:spcPts val="0"/>
              </a:spcAft>
              <a:buClr>
                <a:srgbClr val="191919"/>
              </a:buClr>
              <a:buSzPts val="5200"/>
              <a:buNone/>
              <a:defRPr sz="8320">
                <a:solidFill>
                  <a:srgbClr val="191919"/>
                </a:solidFill>
              </a:defRPr>
            </a:lvl5pPr>
            <a:lvl6pPr lvl="5" algn="ctr">
              <a:spcBef>
                <a:spcPts val="0"/>
              </a:spcBef>
              <a:spcAft>
                <a:spcPts val="0"/>
              </a:spcAft>
              <a:buClr>
                <a:srgbClr val="191919"/>
              </a:buClr>
              <a:buSzPts val="5200"/>
              <a:buNone/>
              <a:defRPr sz="8320">
                <a:solidFill>
                  <a:srgbClr val="191919"/>
                </a:solidFill>
              </a:defRPr>
            </a:lvl6pPr>
            <a:lvl7pPr lvl="6" algn="ctr">
              <a:spcBef>
                <a:spcPts val="0"/>
              </a:spcBef>
              <a:spcAft>
                <a:spcPts val="0"/>
              </a:spcAft>
              <a:buClr>
                <a:srgbClr val="191919"/>
              </a:buClr>
              <a:buSzPts val="5200"/>
              <a:buNone/>
              <a:defRPr sz="8320">
                <a:solidFill>
                  <a:srgbClr val="191919"/>
                </a:solidFill>
              </a:defRPr>
            </a:lvl7pPr>
            <a:lvl8pPr lvl="7" algn="ctr">
              <a:spcBef>
                <a:spcPts val="0"/>
              </a:spcBef>
              <a:spcAft>
                <a:spcPts val="0"/>
              </a:spcAft>
              <a:buClr>
                <a:srgbClr val="191919"/>
              </a:buClr>
              <a:buSzPts val="5200"/>
              <a:buNone/>
              <a:defRPr sz="8320">
                <a:solidFill>
                  <a:srgbClr val="191919"/>
                </a:solidFill>
              </a:defRPr>
            </a:lvl8pPr>
            <a:lvl9pPr lvl="8" algn="ctr">
              <a:spcBef>
                <a:spcPts val="0"/>
              </a:spcBef>
              <a:spcAft>
                <a:spcPts val="0"/>
              </a:spcAft>
              <a:buClr>
                <a:srgbClr val="191919"/>
              </a:buClr>
              <a:buSzPts val="5200"/>
              <a:buNone/>
              <a:defRPr sz="8320">
                <a:solidFill>
                  <a:srgbClr val="191919"/>
                </a:solidFill>
              </a:defRPr>
            </a:lvl9pPr>
          </a:lstStyle>
          <a:p>
            <a:endParaRPr/>
          </a:p>
        </p:txBody>
      </p:sp>
      <p:sp>
        <p:nvSpPr>
          <p:cNvPr id="93" name="Google Shape;93;p2"/>
          <p:cNvSpPr txBox="1">
            <a:spLocks noGrp="1"/>
          </p:cNvSpPr>
          <p:nvPr>
            <p:ph type="subTitle" idx="1"/>
          </p:nvPr>
        </p:nvSpPr>
        <p:spPr>
          <a:xfrm>
            <a:off x="5823470" y="5861600"/>
            <a:ext cx="7759200" cy="76128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2560">
                <a:solidFill>
                  <a:schemeClr val="dk1"/>
                </a:solidFill>
              </a:defRPr>
            </a:lvl1pPr>
            <a:lvl2pPr lvl="1" algn="ctr">
              <a:lnSpc>
                <a:spcPct val="100000"/>
              </a:lnSpc>
              <a:spcBef>
                <a:spcPts val="0"/>
              </a:spcBef>
              <a:spcAft>
                <a:spcPts val="0"/>
              </a:spcAft>
              <a:buSzPts val="1800"/>
              <a:buNone/>
              <a:defRPr sz="2880"/>
            </a:lvl2pPr>
            <a:lvl3pPr lvl="2" algn="ctr">
              <a:lnSpc>
                <a:spcPct val="100000"/>
              </a:lnSpc>
              <a:spcBef>
                <a:spcPts val="0"/>
              </a:spcBef>
              <a:spcAft>
                <a:spcPts val="0"/>
              </a:spcAft>
              <a:buSzPts val="1800"/>
              <a:buNone/>
              <a:defRPr sz="2880"/>
            </a:lvl3pPr>
            <a:lvl4pPr lvl="3" algn="ctr">
              <a:lnSpc>
                <a:spcPct val="100000"/>
              </a:lnSpc>
              <a:spcBef>
                <a:spcPts val="0"/>
              </a:spcBef>
              <a:spcAft>
                <a:spcPts val="0"/>
              </a:spcAft>
              <a:buSzPts val="1800"/>
              <a:buNone/>
              <a:defRPr sz="2880"/>
            </a:lvl4pPr>
            <a:lvl5pPr lvl="4" algn="ctr">
              <a:lnSpc>
                <a:spcPct val="100000"/>
              </a:lnSpc>
              <a:spcBef>
                <a:spcPts val="0"/>
              </a:spcBef>
              <a:spcAft>
                <a:spcPts val="0"/>
              </a:spcAft>
              <a:buSzPts val="1800"/>
              <a:buNone/>
              <a:defRPr sz="2880"/>
            </a:lvl5pPr>
            <a:lvl6pPr lvl="5" algn="ctr">
              <a:lnSpc>
                <a:spcPct val="100000"/>
              </a:lnSpc>
              <a:spcBef>
                <a:spcPts val="0"/>
              </a:spcBef>
              <a:spcAft>
                <a:spcPts val="0"/>
              </a:spcAft>
              <a:buSzPts val="1800"/>
              <a:buNone/>
              <a:defRPr sz="2880"/>
            </a:lvl6pPr>
            <a:lvl7pPr lvl="6" algn="ctr">
              <a:lnSpc>
                <a:spcPct val="100000"/>
              </a:lnSpc>
              <a:spcBef>
                <a:spcPts val="0"/>
              </a:spcBef>
              <a:spcAft>
                <a:spcPts val="0"/>
              </a:spcAft>
              <a:buSzPts val="1800"/>
              <a:buNone/>
              <a:defRPr sz="2880"/>
            </a:lvl7pPr>
            <a:lvl8pPr lvl="7" algn="ctr">
              <a:lnSpc>
                <a:spcPct val="100000"/>
              </a:lnSpc>
              <a:spcBef>
                <a:spcPts val="0"/>
              </a:spcBef>
              <a:spcAft>
                <a:spcPts val="0"/>
              </a:spcAft>
              <a:buSzPts val="1800"/>
              <a:buNone/>
              <a:defRPr sz="2880"/>
            </a:lvl8pPr>
            <a:lvl9pPr lvl="8" algn="ctr">
              <a:lnSpc>
                <a:spcPct val="100000"/>
              </a:lnSpc>
              <a:spcBef>
                <a:spcPts val="0"/>
              </a:spcBef>
              <a:spcAft>
                <a:spcPts val="0"/>
              </a:spcAft>
              <a:buSzPts val="1800"/>
              <a:buNone/>
              <a:defRPr sz="2880"/>
            </a:lvl9pPr>
          </a:lstStyle>
          <a:p>
            <a:endParaRPr/>
          </a:p>
        </p:txBody>
      </p:sp>
      <p:grpSp>
        <p:nvGrpSpPr>
          <p:cNvPr id="94" name="Google Shape;94;p2"/>
          <p:cNvGrpSpPr/>
          <p:nvPr/>
        </p:nvGrpSpPr>
        <p:grpSpPr>
          <a:xfrm flipH="1">
            <a:off x="13" y="3"/>
            <a:ext cx="6718338" cy="3259051"/>
            <a:chOff x="4643125" y="3610400"/>
            <a:chExt cx="2050875" cy="994875"/>
          </a:xfrm>
        </p:grpSpPr>
        <p:sp>
          <p:nvSpPr>
            <p:cNvPr id="95" name="Google Shape;95;p2"/>
            <p:cNvSpPr/>
            <p:nvPr/>
          </p:nvSpPr>
          <p:spPr>
            <a:xfrm>
              <a:off x="5600100" y="3665175"/>
              <a:ext cx="147050" cy="30375"/>
            </a:xfrm>
            <a:custGeom>
              <a:avLst/>
              <a:gdLst/>
              <a:ahLst/>
              <a:cxnLst/>
              <a:rect l="l" t="t" r="r" b="b"/>
              <a:pathLst>
                <a:path w="5882" h="1215" extrusionOk="0">
                  <a:moveTo>
                    <a:pt x="5810" y="0"/>
                  </a:moveTo>
                  <a:lnTo>
                    <a:pt x="72" y="905"/>
                  </a:lnTo>
                  <a:lnTo>
                    <a:pt x="0" y="1214"/>
                  </a:lnTo>
                  <a:lnTo>
                    <a:pt x="5882" y="286"/>
                  </a:lnTo>
                  <a:cubicBezTo>
                    <a:pt x="5834" y="191"/>
                    <a:pt x="5799" y="107"/>
                    <a:pt x="581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96" name="Google Shape;96;p2"/>
            <p:cNvSpPr/>
            <p:nvPr/>
          </p:nvSpPr>
          <p:spPr>
            <a:xfrm>
              <a:off x="5504550" y="3688675"/>
              <a:ext cx="89625" cy="20275"/>
            </a:xfrm>
            <a:custGeom>
              <a:avLst/>
              <a:gdLst/>
              <a:ahLst/>
              <a:cxnLst/>
              <a:rect l="l" t="t" r="r" b="b"/>
              <a:pathLst>
                <a:path w="3585" h="811" extrusionOk="0">
                  <a:moveTo>
                    <a:pt x="3584" y="1"/>
                  </a:moveTo>
                  <a:lnTo>
                    <a:pt x="0" y="560"/>
                  </a:lnTo>
                  <a:lnTo>
                    <a:pt x="0" y="655"/>
                  </a:lnTo>
                  <a:lnTo>
                    <a:pt x="262" y="810"/>
                  </a:lnTo>
                  <a:lnTo>
                    <a:pt x="3513" y="310"/>
                  </a:lnTo>
                  <a:lnTo>
                    <a:pt x="35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97" name="Google Shape;97;p2"/>
            <p:cNvSpPr/>
            <p:nvPr/>
          </p:nvSpPr>
          <p:spPr>
            <a:xfrm>
              <a:off x="5497700" y="3708925"/>
              <a:ext cx="25" cy="625"/>
            </a:xfrm>
            <a:custGeom>
              <a:avLst/>
              <a:gdLst/>
              <a:ahLst/>
              <a:cxnLst/>
              <a:rect l="l" t="t" r="r" b="b"/>
              <a:pathLst>
                <a:path w="1" h="25" extrusionOk="0">
                  <a:moveTo>
                    <a:pt x="0" y="0"/>
                  </a:moveTo>
                  <a:cubicBezTo>
                    <a:pt x="0" y="0"/>
                    <a:pt x="0" y="24"/>
                    <a:pt x="0" y="0"/>
                  </a:cubicBezTo>
                  <a:cubicBezTo>
                    <a:pt x="0" y="24"/>
                    <a:pt x="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98" name="Google Shape;98;p2"/>
            <p:cNvSpPr/>
            <p:nvPr/>
          </p:nvSpPr>
          <p:spPr>
            <a:xfrm>
              <a:off x="5498600" y="371010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99" name="Google Shape;99;p2"/>
            <p:cNvSpPr/>
            <p:nvPr/>
          </p:nvSpPr>
          <p:spPr>
            <a:xfrm>
              <a:off x="5497400" y="3708925"/>
              <a:ext cx="325" cy="25"/>
            </a:xfrm>
            <a:custGeom>
              <a:avLst/>
              <a:gdLst/>
              <a:ahLst/>
              <a:cxnLst/>
              <a:rect l="l" t="t" r="r" b="b"/>
              <a:pathLst>
                <a:path w="13" h="1" extrusionOk="0">
                  <a:moveTo>
                    <a:pt x="1" y="0"/>
                  </a:moveTo>
                  <a:cubicBezTo>
                    <a:pt x="12" y="0"/>
                    <a:pt x="12" y="0"/>
                    <a:pt x="1" y="0"/>
                  </a:cubicBezTo>
                  <a:cubicBezTo>
                    <a:pt x="12" y="0"/>
                    <a:pt x="12" y="0"/>
                    <a:pt x="1" y="0"/>
                  </a:cubicBezTo>
                  <a:cubicBezTo>
                    <a:pt x="12" y="0"/>
                    <a:pt x="1"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00" name="Google Shape;100;p2"/>
            <p:cNvSpPr/>
            <p:nvPr/>
          </p:nvSpPr>
          <p:spPr>
            <a:xfrm>
              <a:off x="5498000" y="3709525"/>
              <a:ext cx="925" cy="300"/>
            </a:xfrm>
            <a:custGeom>
              <a:avLst/>
              <a:gdLst/>
              <a:ahLst/>
              <a:cxnLst/>
              <a:rect l="l" t="t" r="r" b="b"/>
              <a:pathLst>
                <a:path w="37" h="12" extrusionOk="0">
                  <a:moveTo>
                    <a:pt x="0" y="0"/>
                  </a:moveTo>
                  <a:cubicBezTo>
                    <a:pt x="0" y="12"/>
                    <a:pt x="24" y="12"/>
                    <a:pt x="36" y="12"/>
                  </a:cubicBezTo>
                  <a:lnTo>
                    <a:pt x="36" y="12"/>
                  </a:lnTo>
                  <a:cubicBezTo>
                    <a:pt x="24" y="12"/>
                    <a:pt x="0" y="12"/>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01" name="Google Shape;101;p2"/>
            <p:cNvSpPr/>
            <p:nvPr/>
          </p:nvSpPr>
          <p:spPr>
            <a:xfrm>
              <a:off x="5497100" y="3707125"/>
              <a:ext cx="25" cy="325"/>
            </a:xfrm>
            <a:custGeom>
              <a:avLst/>
              <a:gdLst/>
              <a:ahLst/>
              <a:cxnLst/>
              <a:rect l="l" t="t" r="r" b="b"/>
              <a:pathLst>
                <a:path w="1" h="13" extrusionOk="0">
                  <a:moveTo>
                    <a:pt x="1" y="1"/>
                  </a:moveTo>
                  <a:cubicBezTo>
                    <a:pt x="1" y="13"/>
                    <a:pt x="1" y="13"/>
                    <a:pt x="1" y="1"/>
                  </a:cubicBezTo>
                  <a:lnTo>
                    <a:pt x="1" y="13"/>
                  </a:lnTo>
                  <a:lnTo>
                    <a:pt x="1"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02" name="Google Shape;102;p2"/>
            <p:cNvSpPr/>
            <p:nvPr/>
          </p:nvSpPr>
          <p:spPr>
            <a:xfrm>
              <a:off x="5695050" y="3824700"/>
              <a:ext cx="212250" cy="130700"/>
            </a:xfrm>
            <a:custGeom>
              <a:avLst/>
              <a:gdLst/>
              <a:ahLst/>
              <a:cxnLst/>
              <a:rect l="l" t="t" r="r" b="b"/>
              <a:pathLst>
                <a:path w="8490" h="5228" extrusionOk="0">
                  <a:moveTo>
                    <a:pt x="298" y="1"/>
                  </a:moveTo>
                  <a:lnTo>
                    <a:pt x="0" y="167"/>
                  </a:lnTo>
                  <a:lnTo>
                    <a:pt x="8370" y="5228"/>
                  </a:lnTo>
                  <a:cubicBezTo>
                    <a:pt x="8382" y="5132"/>
                    <a:pt x="8430" y="5061"/>
                    <a:pt x="8489" y="4989"/>
                  </a:cubicBezTo>
                  <a:lnTo>
                    <a:pt x="8466" y="4930"/>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03" name="Google Shape;103;p2"/>
            <p:cNvSpPr/>
            <p:nvPr/>
          </p:nvSpPr>
          <p:spPr>
            <a:xfrm>
              <a:off x="5583725" y="3754175"/>
              <a:ext cx="111650" cy="70250"/>
            </a:xfrm>
            <a:custGeom>
              <a:avLst/>
              <a:gdLst/>
              <a:ahLst/>
              <a:cxnLst/>
              <a:rect l="l" t="t" r="r" b="b"/>
              <a:pathLst>
                <a:path w="4466" h="2810" extrusionOk="0">
                  <a:moveTo>
                    <a:pt x="72" y="0"/>
                  </a:moveTo>
                  <a:lnTo>
                    <a:pt x="0" y="298"/>
                  </a:lnTo>
                  <a:lnTo>
                    <a:pt x="4168" y="2810"/>
                  </a:lnTo>
                  <a:lnTo>
                    <a:pt x="4465" y="2643"/>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04" name="Google Shape;104;p2"/>
            <p:cNvSpPr/>
            <p:nvPr/>
          </p:nvSpPr>
          <p:spPr>
            <a:xfrm>
              <a:off x="5498600" y="3705050"/>
              <a:ext cx="80375" cy="52400"/>
            </a:xfrm>
            <a:custGeom>
              <a:avLst/>
              <a:gdLst/>
              <a:ahLst/>
              <a:cxnLst/>
              <a:rect l="l" t="t" r="r" b="b"/>
              <a:pathLst>
                <a:path w="3215" h="2096" extrusionOk="0">
                  <a:moveTo>
                    <a:pt x="0" y="203"/>
                  </a:moveTo>
                  <a:cubicBezTo>
                    <a:pt x="18" y="212"/>
                    <a:pt x="44" y="228"/>
                    <a:pt x="65" y="235"/>
                  </a:cubicBezTo>
                  <a:lnTo>
                    <a:pt x="65" y="235"/>
                  </a:lnTo>
                  <a:lnTo>
                    <a:pt x="12" y="203"/>
                  </a:lnTo>
                  <a:close/>
                  <a:moveTo>
                    <a:pt x="238" y="0"/>
                  </a:moveTo>
                  <a:lnTo>
                    <a:pt x="238" y="84"/>
                  </a:lnTo>
                  <a:cubicBezTo>
                    <a:pt x="238" y="155"/>
                    <a:pt x="179" y="239"/>
                    <a:pt x="84" y="239"/>
                  </a:cubicBezTo>
                  <a:cubicBezTo>
                    <a:pt x="78" y="239"/>
                    <a:pt x="72" y="237"/>
                    <a:pt x="65" y="235"/>
                  </a:cubicBezTo>
                  <a:lnTo>
                    <a:pt x="65" y="235"/>
                  </a:lnTo>
                  <a:lnTo>
                    <a:pt x="3132" y="2096"/>
                  </a:lnTo>
                  <a:lnTo>
                    <a:pt x="3215" y="1798"/>
                  </a:lnTo>
                  <a:lnTo>
                    <a:pt x="500" y="155"/>
                  </a:ln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05" name="Google Shape;105;p2"/>
            <p:cNvSpPr/>
            <p:nvPr/>
          </p:nvSpPr>
          <p:spPr>
            <a:xfrm>
              <a:off x="5497100" y="37080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06" name="Google Shape;106;p2"/>
            <p:cNvSpPr/>
            <p:nvPr/>
          </p:nvSpPr>
          <p:spPr>
            <a:xfrm>
              <a:off x="5498600" y="37101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07" name="Google Shape;107;p2"/>
            <p:cNvSpPr/>
            <p:nvPr/>
          </p:nvSpPr>
          <p:spPr>
            <a:xfrm>
              <a:off x="5497700" y="3708925"/>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08" name="Google Shape;108;p2"/>
            <p:cNvSpPr/>
            <p:nvPr/>
          </p:nvSpPr>
          <p:spPr>
            <a:xfrm>
              <a:off x="4643125" y="3610700"/>
              <a:ext cx="30400" cy="48250"/>
            </a:xfrm>
            <a:custGeom>
              <a:avLst/>
              <a:gdLst/>
              <a:ahLst/>
              <a:cxnLst/>
              <a:rect l="l" t="t" r="r" b="b"/>
              <a:pathLst>
                <a:path w="1216" h="1930" extrusionOk="0">
                  <a:moveTo>
                    <a:pt x="1" y="0"/>
                  </a:moveTo>
                  <a:lnTo>
                    <a:pt x="953" y="1929"/>
                  </a:lnTo>
                  <a:lnTo>
                    <a:pt x="1215" y="1810"/>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09" name="Google Shape;109;p2"/>
            <p:cNvSpPr/>
            <p:nvPr/>
          </p:nvSpPr>
          <p:spPr>
            <a:xfrm>
              <a:off x="4743450" y="3642850"/>
              <a:ext cx="94675" cy="72950"/>
            </a:xfrm>
            <a:custGeom>
              <a:avLst/>
              <a:gdLst/>
              <a:ahLst/>
              <a:cxnLst/>
              <a:rect l="l" t="t" r="r" b="b"/>
              <a:pathLst>
                <a:path w="3787" h="2918" extrusionOk="0">
                  <a:moveTo>
                    <a:pt x="179" y="0"/>
                  </a:moveTo>
                  <a:cubicBezTo>
                    <a:pt x="155" y="107"/>
                    <a:pt x="95" y="179"/>
                    <a:pt x="0" y="238"/>
                  </a:cubicBezTo>
                  <a:lnTo>
                    <a:pt x="3627" y="2879"/>
                  </a:lnTo>
                  <a:lnTo>
                    <a:pt x="3627" y="2879"/>
                  </a:lnTo>
                  <a:cubicBezTo>
                    <a:pt x="3622" y="2872"/>
                    <a:pt x="3620" y="2864"/>
                    <a:pt x="3620" y="2858"/>
                  </a:cubicBezTo>
                  <a:cubicBezTo>
                    <a:pt x="3596" y="2786"/>
                    <a:pt x="3631" y="2691"/>
                    <a:pt x="3715" y="2667"/>
                  </a:cubicBezTo>
                  <a:lnTo>
                    <a:pt x="3786" y="2631"/>
                  </a:lnTo>
                  <a:lnTo>
                    <a:pt x="179" y="0"/>
                  </a:lnTo>
                  <a:close/>
                  <a:moveTo>
                    <a:pt x="3627" y="2879"/>
                  </a:moveTo>
                  <a:lnTo>
                    <a:pt x="3627" y="2879"/>
                  </a:lnTo>
                  <a:cubicBezTo>
                    <a:pt x="3638" y="2898"/>
                    <a:pt x="3662" y="2917"/>
                    <a:pt x="3679" y="2917"/>
                  </a:cubicBezTo>
                  <a:lnTo>
                    <a:pt x="3627" y="287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10" name="Google Shape;110;p2"/>
            <p:cNvSpPr/>
            <p:nvPr/>
          </p:nvSpPr>
          <p:spPr>
            <a:xfrm>
              <a:off x="4835125" y="3716075"/>
              <a:ext cx="600" cy="300"/>
            </a:xfrm>
            <a:custGeom>
              <a:avLst/>
              <a:gdLst/>
              <a:ahLst/>
              <a:cxnLst/>
              <a:rect l="l" t="t" r="r" b="b"/>
              <a:pathLst>
                <a:path w="24" h="12" extrusionOk="0">
                  <a:moveTo>
                    <a:pt x="0" y="0"/>
                  </a:moveTo>
                  <a:cubicBezTo>
                    <a:pt x="12" y="0"/>
                    <a:pt x="12" y="12"/>
                    <a:pt x="24" y="12"/>
                  </a:cubicBezTo>
                  <a:cubicBezTo>
                    <a:pt x="12" y="12"/>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11" name="Google Shape;111;p2"/>
            <p:cNvSpPr/>
            <p:nvPr/>
          </p:nvSpPr>
          <p:spPr>
            <a:xfrm>
              <a:off x="4833325" y="3649975"/>
              <a:ext cx="176825" cy="67000"/>
            </a:xfrm>
            <a:custGeom>
              <a:avLst/>
              <a:gdLst/>
              <a:ahLst/>
              <a:cxnLst/>
              <a:rect l="l" t="t" r="r" b="b"/>
              <a:pathLst>
                <a:path w="7073" h="2680" extrusionOk="0">
                  <a:moveTo>
                    <a:pt x="7049" y="1"/>
                  </a:moveTo>
                  <a:lnTo>
                    <a:pt x="191" y="2358"/>
                  </a:lnTo>
                  <a:lnTo>
                    <a:pt x="120" y="2394"/>
                  </a:lnTo>
                  <a:cubicBezTo>
                    <a:pt x="36" y="2418"/>
                    <a:pt x="1" y="2501"/>
                    <a:pt x="25" y="2584"/>
                  </a:cubicBezTo>
                  <a:cubicBezTo>
                    <a:pt x="36" y="2620"/>
                    <a:pt x="60" y="2644"/>
                    <a:pt x="84" y="2656"/>
                  </a:cubicBezTo>
                  <a:cubicBezTo>
                    <a:pt x="96" y="2656"/>
                    <a:pt x="96" y="2680"/>
                    <a:pt x="120" y="2680"/>
                  </a:cubicBezTo>
                  <a:lnTo>
                    <a:pt x="215" y="2680"/>
                  </a:lnTo>
                  <a:lnTo>
                    <a:pt x="7073" y="310"/>
                  </a:lnTo>
                  <a:cubicBezTo>
                    <a:pt x="7025" y="239"/>
                    <a:pt x="7002" y="156"/>
                    <a:pt x="7025" y="72"/>
                  </a:cubicBezTo>
                  <a:cubicBezTo>
                    <a:pt x="7025" y="37"/>
                    <a:pt x="7037" y="25"/>
                    <a:pt x="70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12" name="Google Shape;112;p2"/>
            <p:cNvSpPr/>
            <p:nvPr/>
          </p:nvSpPr>
          <p:spPr>
            <a:xfrm>
              <a:off x="4694925" y="3610700"/>
              <a:ext cx="34250" cy="24725"/>
            </a:xfrm>
            <a:custGeom>
              <a:avLst/>
              <a:gdLst/>
              <a:ahLst/>
              <a:cxnLst/>
              <a:rect l="l" t="t" r="r" b="b"/>
              <a:pathLst>
                <a:path w="1370" h="989" extrusionOk="0">
                  <a:moveTo>
                    <a:pt x="0" y="0"/>
                  </a:moveTo>
                  <a:lnTo>
                    <a:pt x="1119" y="988"/>
                  </a:lnTo>
                  <a:lnTo>
                    <a:pt x="1262" y="929"/>
                  </a:lnTo>
                  <a:cubicBezTo>
                    <a:pt x="1274" y="881"/>
                    <a:pt x="1322" y="834"/>
                    <a:pt x="1370" y="798"/>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13" name="Google Shape;113;p2"/>
            <p:cNvSpPr/>
            <p:nvPr/>
          </p:nvSpPr>
          <p:spPr>
            <a:xfrm>
              <a:off x="4663675" y="3633900"/>
              <a:ext cx="62525" cy="32775"/>
            </a:xfrm>
            <a:custGeom>
              <a:avLst/>
              <a:gdLst/>
              <a:ahLst/>
              <a:cxnLst/>
              <a:rect l="l" t="t" r="r" b="b"/>
              <a:pathLst>
                <a:path w="2501" h="1311" extrusionOk="0">
                  <a:moveTo>
                    <a:pt x="2500" y="1"/>
                  </a:moveTo>
                  <a:lnTo>
                    <a:pt x="2358" y="60"/>
                  </a:lnTo>
                  <a:lnTo>
                    <a:pt x="381" y="894"/>
                  </a:lnTo>
                  <a:lnTo>
                    <a:pt x="119" y="1013"/>
                  </a:lnTo>
                  <a:lnTo>
                    <a:pt x="95" y="1025"/>
                  </a:lnTo>
                  <a:cubicBezTo>
                    <a:pt x="24" y="1061"/>
                    <a:pt x="0" y="1144"/>
                    <a:pt x="24" y="1215"/>
                  </a:cubicBezTo>
                  <a:cubicBezTo>
                    <a:pt x="36" y="1251"/>
                    <a:pt x="60" y="1263"/>
                    <a:pt x="72" y="1275"/>
                  </a:cubicBezTo>
                  <a:cubicBezTo>
                    <a:pt x="95" y="1299"/>
                    <a:pt x="119" y="1311"/>
                    <a:pt x="143" y="1311"/>
                  </a:cubicBezTo>
                  <a:cubicBezTo>
                    <a:pt x="131" y="1263"/>
                    <a:pt x="119" y="1215"/>
                    <a:pt x="131" y="1156"/>
                  </a:cubicBezTo>
                  <a:cubicBezTo>
                    <a:pt x="142" y="1040"/>
                    <a:pt x="245" y="961"/>
                    <a:pt x="352" y="961"/>
                  </a:cubicBezTo>
                  <a:cubicBezTo>
                    <a:pt x="366" y="961"/>
                    <a:pt x="379" y="963"/>
                    <a:pt x="393" y="965"/>
                  </a:cubicBezTo>
                  <a:cubicBezTo>
                    <a:pt x="488" y="977"/>
                    <a:pt x="560" y="1061"/>
                    <a:pt x="572" y="1132"/>
                  </a:cubicBezTo>
                  <a:lnTo>
                    <a:pt x="2453" y="346"/>
                  </a:lnTo>
                  <a:cubicBezTo>
                    <a:pt x="2453" y="287"/>
                    <a:pt x="2441" y="203"/>
                    <a:pt x="2453" y="132"/>
                  </a:cubicBezTo>
                  <a:cubicBezTo>
                    <a:pt x="2453" y="84"/>
                    <a:pt x="2477" y="49"/>
                    <a:pt x="25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14" name="Google Shape;114;p2"/>
            <p:cNvSpPr/>
            <p:nvPr/>
          </p:nvSpPr>
          <p:spPr>
            <a:xfrm>
              <a:off x="4740175" y="3610700"/>
              <a:ext cx="60725" cy="22925"/>
            </a:xfrm>
            <a:custGeom>
              <a:avLst/>
              <a:gdLst/>
              <a:ahLst/>
              <a:cxnLst/>
              <a:rect l="l" t="t" r="r" b="b"/>
              <a:pathLst>
                <a:path w="2429" h="917" extrusionOk="0">
                  <a:moveTo>
                    <a:pt x="1667" y="0"/>
                  </a:moveTo>
                  <a:lnTo>
                    <a:pt x="0" y="703"/>
                  </a:lnTo>
                  <a:cubicBezTo>
                    <a:pt x="107" y="738"/>
                    <a:pt x="214" y="810"/>
                    <a:pt x="274" y="917"/>
                  </a:cubicBezTo>
                  <a:lnTo>
                    <a:pt x="2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15" name="Google Shape;115;p2"/>
            <p:cNvSpPr/>
            <p:nvPr/>
          </p:nvSpPr>
          <p:spPr>
            <a:xfrm>
              <a:off x="4999125" y="3610700"/>
              <a:ext cx="19375" cy="36925"/>
            </a:xfrm>
            <a:custGeom>
              <a:avLst/>
              <a:gdLst/>
              <a:ahLst/>
              <a:cxnLst/>
              <a:rect l="l" t="t" r="r" b="b"/>
              <a:pathLst>
                <a:path w="775" h="1477" extrusionOk="0">
                  <a:moveTo>
                    <a:pt x="0" y="0"/>
                  </a:moveTo>
                  <a:lnTo>
                    <a:pt x="477" y="1477"/>
                  </a:lnTo>
                  <a:cubicBezTo>
                    <a:pt x="526" y="1437"/>
                    <a:pt x="584" y="1414"/>
                    <a:pt x="656" y="1414"/>
                  </a:cubicBezTo>
                  <a:cubicBezTo>
                    <a:pt x="671" y="1414"/>
                    <a:pt x="687" y="1415"/>
                    <a:pt x="703" y="1417"/>
                  </a:cubicBezTo>
                  <a:cubicBezTo>
                    <a:pt x="727" y="1417"/>
                    <a:pt x="762" y="1429"/>
                    <a:pt x="774" y="1453"/>
                  </a:cubicBez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16" name="Google Shape;116;p2"/>
            <p:cNvSpPr/>
            <p:nvPr/>
          </p:nvSpPr>
          <p:spPr>
            <a:xfrm>
              <a:off x="5014900" y="3656825"/>
              <a:ext cx="92900" cy="270000"/>
            </a:xfrm>
            <a:custGeom>
              <a:avLst/>
              <a:gdLst/>
              <a:ahLst/>
              <a:cxnLst/>
              <a:rect l="l" t="t" r="r" b="b"/>
              <a:pathLst>
                <a:path w="3716" h="10800" extrusionOk="0">
                  <a:moveTo>
                    <a:pt x="239" y="1"/>
                  </a:moveTo>
                  <a:cubicBezTo>
                    <a:pt x="187" y="74"/>
                    <a:pt x="116" y="110"/>
                    <a:pt x="36" y="110"/>
                  </a:cubicBezTo>
                  <a:cubicBezTo>
                    <a:pt x="24" y="110"/>
                    <a:pt x="12" y="109"/>
                    <a:pt x="1" y="108"/>
                  </a:cubicBezTo>
                  <a:lnTo>
                    <a:pt x="1" y="108"/>
                  </a:lnTo>
                  <a:lnTo>
                    <a:pt x="3430" y="10800"/>
                  </a:lnTo>
                  <a:cubicBezTo>
                    <a:pt x="3513" y="10740"/>
                    <a:pt x="3608" y="10704"/>
                    <a:pt x="3715" y="10704"/>
                  </a:cubicBezTo>
                  <a:lnTo>
                    <a:pt x="274" y="24"/>
                  </a:lnTo>
                  <a:cubicBezTo>
                    <a:pt x="262" y="24"/>
                    <a:pt x="251" y="1"/>
                    <a:pt x="23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17" name="Google Shape;117;p2"/>
            <p:cNvSpPr/>
            <p:nvPr/>
          </p:nvSpPr>
          <p:spPr>
            <a:xfrm>
              <a:off x="5021150" y="3610400"/>
              <a:ext cx="159875" cy="46900"/>
            </a:xfrm>
            <a:custGeom>
              <a:avLst/>
              <a:gdLst/>
              <a:ahLst/>
              <a:cxnLst/>
              <a:rect l="l" t="t" r="r" b="b"/>
              <a:pathLst>
                <a:path w="6395" h="1876" extrusionOk="0">
                  <a:moveTo>
                    <a:pt x="5370" y="0"/>
                  </a:moveTo>
                  <a:lnTo>
                    <a:pt x="60" y="1584"/>
                  </a:lnTo>
                  <a:lnTo>
                    <a:pt x="36" y="1584"/>
                  </a:lnTo>
                  <a:lnTo>
                    <a:pt x="48" y="1739"/>
                  </a:lnTo>
                  <a:cubicBezTo>
                    <a:pt x="48" y="1786"/>
                    <a:pt x="12" y="1822"/>
                    <a:pt x="1" y="1846"/>
                  </a:cubicBezTo>
                  <a:cubicBezTo>
                    <a:pt x="12" y="1858"/>
                    <a:pt x="24" y="1858"/>
                    <a:pt x="48" y="1858"/>
                  </a:cubicBezTo>
                  <a:cubicBezTo>
                    <a:pt x="60" y="1870"/>
                    <a:pt x="75" y="1876"/>
                    <a:pt x="90" y="1876"/>
                  </a:cubicBezTo>
                  <a:cubicBezTo>
                    <a:pt x="105" y="1876"/>
                    <a:pt x="120" y="1870"/>
                    <a:pt x="132" y="1858"/>
                  </a:cubicBezTo>
                  <a:lnTo>
                    <a:pt x="639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18" name="Google Shape;118;p2"/>
            <p:cNvSpPr/>
            <p:nvPr/>
          </p:nvSpPr>
          <p:spPr>
            <a:xfrm>
              <a:off x="5109250" y="3610700"/>
              <a:ext cx="133375" cy="317625"/>
            </a:xfrm>
            <a:custGeom>
              <a:avLst/>
              <a:gdLst/>
              <a:ahLst/>
              <a:cxnLst/>
              <a:rect l="l" t="t" r="r" b="b"/>
              <a:pathLst>
                <a:path w="5335" h="12705" extrusionOk="0">
                  <a:moveTo>
                    <a:pt x="5013" y="0"/>
                  </a:moveTo>
                  <a:lnTo>
                    <a:pt x="1" y="12561"/>
                  </a:lnTo>
                  <a:lnTo>
                    <a:pt x="13" y="12561"/>
                  </a:lnTo>
                  <a:cubicBezTo>
                    <a:pt x="120" y="12585"/>
                    <a:pt x="203" y="12621"/>
                    <a:pt x="275" y="12704"/>
                  </a:cubicBezTo>
                  <a:lnTo>
                    <a:pt x="533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19" name="Google Shape;119;p2"/>
            <p:cNvSpPr/>
            <p:nvPr/>
          </p:nvSpPr>
          <p:spPr>
            <a:xfrm>
              <a:off x="5497100" y="3610700"/>
              <a:ext cx="7475" cy="100325"/>
            </a:xfrm>
            <a:custGeom>
              <a:avLst/>
              <a:gdLst/>
              <a:ahLst/>
              <a:cxnLst/>
              <a:rect l="l" t="t" r="r" b="b"/>
              <a:pathLst>
                <a:path w="299" h="4013" extrusionOk="0">
                  <a:moveTo>
                    <a:pt x="1" y="0"/>
                  </a:moveTo>
                  <a:lnTo>
                    <a:pt x="1" y="3858"/>
                  </a:lnTo>
                  <a:lnTo>
                    <a:pt x="1" y="3870"/>
                  </a:lnTo>
                  <a:lnTo>
                    <a:pt x="1" y="3882"/>
                  </a:lnTo>
                  <a:lnTo>
                    <a:pt x="1" y="3905"/>
                  </a:lnTo>
                  <a:lnTo>
                    <a:pt x="1" y="3917"/>
                  </a:lnTo>
                  <a:lnTo>
                    <a:pt x="1" y="3929"/>
                  </a:lnTo>
                  <a:lnTo>
                    <a:pt x="1" y="3953"/>
                  </a:lnTo>
                  <a:lnTo>
                    <a:pt x="1" y="3965"/>
                  </a:lnTo>
                  <a:cubicBezTo>
                    <a:pt x="1" y="3977"/>
                    <a:pt x="13" y="3977"/>
                    <a:pt x="24" y="3977"/>
                  </a:cubicBezTo>
                  <a:cubicBezTo>
                    <a:pt x="60" y="3989"/>
                    <a:pt x="84" y="4013"/>
                    <a:pt x="120" y="4013"/>
                  </a:cubicBezTo>
                  <a:cubicBezTo>
                    <a:pt x="239" y="4013"/>
                    <a:pt x="298" y="3929"/>
                    <a:pt x="298" y="3858"/>
                  </a:cubicBezTo>
                  <a:lnTo>
                    <a:pt x="298" y="3774"/>
                  </a:lnTo>
                  <a:lnTo>
                    <a:pt x="298" y="3679"/>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20" name="Google Shape;120;p2"/>
            <p:cNvSpPr/>
            <p:nvPr/>
          </p:nvSpPr>
          <p:spPr>
            <a:xfrm>
              <a:off x="5539175" y="3610700"/>
              <a:ext cx="82375" cy="297075"/>
            </a:xfrm>
            <a:custGeom>
              <a:avLst/>
              <a:gdLst/>
              <a:ahLst/>
              <a:cxnLst/>
              <a:rect l="l" t="t" r="r" b="b"/>
              <a:pathLst>
                <a:path w="3295" h="11883" extrusionOk="0">
                  <a:moveTo>
                    <a:pt x="2997" y="0"/>
                  </a:moveTo>
                  <a:lnTo>
                    <a:pt x="2211" y="3120"/>
                  </a:lnTo>
                  <a:lnTo>
                    <a:pt x="2140" y="3429"/>
                  </a:lnTo>
                  <a:lnTo>
                    <a:pt x="1604" y="5572"/>
                  </a:lnTo>
                  <a:lnTo>
                    <a:pt x="1532" y="5870"/>
                  </a:lnTo>
                  <a:lnTo>
                    <a:pt x="30" y="11797"/>
                  </a:lnTo>
                  <a:lnTo>
                    <a:pt x="30" y="11797"/>
                  </a:lnTo>
                  <a:cubicBezTo>
                    <a:pt x="42" y="11783"/>
                    <a:pt x="59" y="11772"/>
                    <a:pt x="80" y="11764"/>
                  </a:cubicBezTo>
                  <a:lnTo>
                    <a:pt x="377" y="11597"/>
                  </a:lnTo>
                  <a:lnTo>
                    <a:pt x="1782" y="6037"/>
                  </a:lnTo>
                  <a:lnTo>
                    <a:pt x="1854" y="5739"/>
                  </a:lnTo>
                  <a:lnTo>
                    <a:pt x="2449" y="3382"/>
                  </a:lnTo>
                  <a:lnTo>
                    <a:pt x="2521" y="3072"/>
                  </a:lnTo>
                  <a:lnTo>
                    <a:pt x="3294" y="0"/>
                  </a:lnTo>
                  <a:close/>
                  <a:moveTo>
                    <a:pt x="30" y="11797"/>
                  </a:moveTo>
                  <a:cubicBezTo>
                    <a:pt x="8" y="11821"/>
                    <a:pt x="1" y="11852"/>
                    <a:pt x="8" y="11883"/>
                  </a:cubicBezTo>
                  <a:lnTo>
                    <a:pt x="30" y="11797"/>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21" name="Google Shape;121;p2"/>
            <p:cNvSpPr/>
            <p:nvPr/>
          </p:nvSpPr>
          <p:spPr>
            <a:xfrm>
              <a:off x="5722725" y="3610700"/>
              <a:ext cx="32775" cy="47350"/>
            </a:xfrm>
            <a:custGeom>
              <a:avLst/>
              <a:gdLst/>
              <a:ahLst/>
              <a:cxnLst/>
              <a:rect l="l" t="t" r="r" b="b"/>
              <a:pathLst>
                <a:path w="1311" h="1894" extrusionOk="0">
                  <a:moveTo>
                    <a:pt x="1" y="0"/>
                  </a:moveTo>
                  <a:lnTo>
                    <a:pt x="1048" y="1893"/>
                  </a:lnTo>
                  <a:cubicBezTo>
                    <a:pt x="1120" y="1822"/>
                    <a:pt x="1215" y="1774"/>
                    <a:pt x="1310" y="1762"/>
                  </a:cubicBez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22" name="Google Shape;122;p2"/>
            <p:cNvSpPr/>
            <p:nvPr/>
          </p:nvSpPr>
          <p:spPr>
            <a:xfrm>
              <a:off x="5759625" y="3674100"/>
              <a:ext cx="51525" cy="86350"/>
            </a:xfrm>
            <a:custGeom>
              <a:avLst/>
              <a:gdLst/>
              <a:ahLst/>
              <a:cxnLst/>
              <a:rect l="l" t="t" r="r" b="b"/>
              <a:pathLst>
                <a:path w="2061" h="3454" extrusionOk="0">
                  <a:moveTo>
                    <a:pt x="251" y="0"/>
                  </a:moveTo>
                  <a:cubicBezTo>
                    <a:pt x="191" y="72"/>
                    <a:pt x="108" y="131"/>
                    <a:pt x="1" y="143"/>
                  </a:cubicBezTo>
                  <a:lnTo>
                    <a:pt x="1799" y="3453"/>
                  </a:lnTo>
                  <a:lnTo>
                    <a:pt x="2061" y="3298"/>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23" name="Google Shape;123;p2"/>
            <p:cNvSpPr/>
            <p:nvPr/>
          </p:nvSpPr>
          <p:spPr>
            <a:xfrm>
              <a:off x="5811425" y="3763100"/>
              <a:ext cx="102425" cy="186350"/>
            </a:xfrm>
            <a:custGeom>
              <a:avLst/>
              <a:gdLst/>
              <a:ahLst/>
              <a:cxnLst/>
              <a:rect l="l" t="t" r="r" b="b"/>
              <a:pathLst>
                <a:path w="4097" h="7454" extrusionOk="0">
                  <a:moveTo>
                    <a:pt x="120" y="0"/>
                  </a:moveTo>
                  <a:lnTo>
                    <a:pt x="1" y="84"/>
                  </a:lnTo>
                  <a:cubicBezTo>
                    <a:pt x="132" y="119"/>
                    <a:pt x="227" y="250"/>
                    <a:pt x="203" y="393"/>
                  </a:cubicBezTo>
                  <a:cubicBezTo>
                    <a:pt x="191" y="476"/>
                    <a:pt x="167" y="536"/>
                    <a:pt x="108" y="560"/>
                  </a:cubicBezTo>
                  <a:lnTo>
                    <a:pt x="3811" y="7394"/>
                  </a:lnTo>
                  <a:lnTo>
                    <a:pt x="3834" y="7453"/>
                  </a:lnTo>
                  <a:cubicBezTo>
                    <a:pt x="3894" y="7382"/>
                    <a:pt x="4001" y="7334"/>
                    <a:pt x="4096" y="7299"/>
                  </a:cubicBezTo>
                  <a:lnTo>
                    <a:pt x="12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24" name="Google Shape;124;p2"/>
            <p:cNvSpPr/>
            <p:nvPr/>
          </p:nvSpPr>
          <p:spPr>
            <a:xfrm>
              <a:off x="5767375" y="3647600"/>
              <a:ext cx="243200" cy="24725"/>
            </a:xfrm>
            <a:custGeom>
              <a:avLst/>
              <a:gdLst/>
              <a:ahLst/>
              <a:cxnLst/>
              <a:rect l="l" t="t" r="r" b="b"/>
              <a:pathLst>
                <a:path w="9728" h="989" extrusionOk="0">
                  <a:moveTo>
                    <a:pt x="9728" y="1"/>
                  </a:moveTo>
                  <a:lnTo>
                    <a:pt x="60" y="691"/>
                  </a:lnTo>
                  <a:cubicBezTo>
                    <a:pt x="84" y="727"/>
                    <a:pt x="84" y="774"/>
                    <a:pt x="60" y="822"/>
                  </a:cubicBezTo>
                  <a:cubicBezTo>
                    <a:pt x="48" y="882"/>
                    <a:pt x="36" y="929"/>
                    <a:pt x="1" y="965"/>
                  </a:cubicBezTo>
                  <a:cubicBezTo>
                    <a:pt x="12" y="965"/>
                    <a:pt x="36" y="989"/>
                    <a:pt x="60" y="989"/>
                  </a:cubicBezTo>
                  <a:lnTo>
                    <a:pt x="9097" y="346"/>
                  </a:lnTo>
                  <a:lnTo>
                    <a:pt x="972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25" name="Google Shape;125;p2"/>
            <p:cNvSpPr/>
            <p:nvPr/>
          </p:nvSpPr>
          <p:spPr>
            <a:xfrm>
              <a:off x="6011150" y="3652075"/>
              <a:ext cx="80100" cy="97650"/>
            </a:xfrm>
            <a:custGeom>
              <a:avLst/>
              <a:gdLst/>
              <a:ahLst/>
              <a:cxnLst/>
              <a:rect l="l" t="t" r="r" b="b"/>
              <a:pathLst>
                <a:path w="3204" h="3906" extrusionOk="0">
                  <a:moveTo>
                    <a:pt x="251" y="0"/>
                  </a:moveTo>
                  <a:lnTo>
                    <a:pt x="1" y="155"/>
                  </a:lnTo>
                  <a:lnTo>
                    <a:pt x="3013" y="3905"/>
                  </a:lnTo>
                  <a:lnTo>
                    <a:pt x="3204" y="3667"/>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26" name="Google Shape;126;p2"/>
            <p:cNvSpPr/>
            <p:nvPr/>
          </p:nvSpPr>
          <p:spPr>
            <a:xfrm>
              <a:off x="6091225" y="3749700"/>
              <a:ext cx="73550" cy="93200"/>
            </a:xfrm>
            <a:custGeom>
              <a:avLst/>
              <a:gdLst/>
              <a:ahLst/>
              <a:cxnLst/>
              <a:rect l="l" t="t" r="r" b="b"/>
              <a:pathLst>
                <a:path w="2942" h="3728" extrusionOk="0">
                  <a:moveTo>
                    <a:pt x="191" y="0"/>
                  </a:moveTo>
                  <a:lnTo>
                    <a:pt x="1" y="239"/>
                  </a:lnTo>
                  <a:lnTo>
                    <a:pt x="2810" y="3727"/>
                  </a:lnTo>
                  <a:cubicBezTo>
                    <a:pt x="2798" y="3691"/>
                    <a:pt x="2798" y="3656"/>
                    <a:pt x="2810" y="3608"/>
                  </a:cubicBezTo>
                  <a:cubicBezTo>
                    <a:pt x="2822" y="3525"/>
                    <a:pt x="2870" y="3465"/>
                    <a:pt x="2941" y="3418"/>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27" name="Google Shape;127;p2"/>
            <p:cNvSpPr/>
            <p:nvPr/>
          </p:nvSpPr>
          <p:spPr>
            <a:xfrm>
              <a:off x="6167125" y="3845850"/>
              <a:ext cx="108675" cy="131575"/>
            </a:xfrm>
            <a:custGeom>
              <a:avLst/>
              <a:gdLst/>
              <a:ahLst/>
              <a:cxnLst/>
              <a:rect l="l" t="t" r="r" b="b"/>
              <a:pathLst>
                <a:path w="4347" h="5263" extrusionOk="0">
                  <a:moveTo>
                    <a:pt x="263" y="0"/>
                  </a:moveTo>
                  <a:lnTo>
                    <a:pt x="215" y="36"/>
                  </a:lnTo>
                  <a:cubicBezTo>
                    <a:pt x="191" y="48"/>
                    <a:pt x="155" y="60"/>
                    <a:pt x="120" y="72"/>
                  </a:cubicBezTo>
                  <a:lnTo>
                    <a:pt x="1" y="131"/>
                  </a:lnTo>
                  <a:lnTo>
                    <a:pt x="4108" y="5263"/>
                  </a:lnTo>
                  <a:cubicBezTo>
                    <a:pt x="4168" y="5179"/>
                    <a:pt x="4251" y="5120"/>
                    <a:pt x="4346" y="5084"/>
                  </a:cubicBez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28" name="Google Shape;128;p2"/>
            <p:cNvSpPr/>
            <p:nvPr/>
          </p:nvSpPr>
          <p:spPr>
            <a:xfrm>
              <a:off x="5539375" y="3610700"/>
              <a:ext cx="553650" cy="299750"/>
            </a:xfrm>
            <a:custGeom>
              <a:avLst/>
              <a:gdLst/>
              <a:ahLst/>
              <a:cxnLst/>
              <a:rect l="l" t="t" r="r" b="b"/>
              <a:pathLst>
                <a:path w="22146" h="11990" extrusionOk="0">
                  <a:moveTo>
                    <a:pt x="21539" y="0"/>
                  </a:moveTo>
                  <a:lnTo>
                    <a:pt x="18848" y="1477"/>
                  </a:lnTo>
                  <a:lnTo>
                    <a:pt x="18217" y="1822"/>
                  </a:lnTo>
                  <a:lnTo>
                    <a:pt x="10859" y="5834"/>
                  </a:lnTo>
                  <a:lnTo>
                    <a:pt x="10609" y="5989"/>
                  </a:lnTo>
                  <a:lnTo>
                    <a:pt x="6239" y="8382"/>
                  </a:lnTo>
                  <a:lnTo>
                    <a:pt x="5942" y="8549"/>
                  </a:lnTo>
                  <a:lnTo>
                    <a:pt x="369" y="11597"/>
                  </a:lnTo>
                  <a:lnTo>
                    <a:pt x="72" y="11764"/>
                  </a:lnTo>
                  <a:cubicBezTo>
                    <a:pt x="24" y="11787"/>
                    <a:pt x="0" y="11835"/>
                    <a:pt x="0" y="11895"/>
                  </a:cubicBezTo>
                  <a:lnTo>
                    <a:pt x="84" y="11895"/>
                  </a:lnTo>
                  <a:cubicBezTo>
                    <a:pt x="167" y="11906"/>
                    <a:pt x="238" y="11942"/>
                    <a:pt x="298" y="11990"/>
                  </a:cubicBezTo>
                  <a:lnTo>
                    <a:pt x="6251" y="8727"/>
                  </a:lnTo>
                  <a:lnTo>
                    <a:pt x="6549" y="8561"/>
                  </a:lnTo>
                  <a:lnTo>
                    <a:pt x="7073" y="8263"/>
                  </a:lnTo>
                  <a:lnTo>
                    <a:pt x="7073" y="8239"/>
                  </a:lnTo>
                  <a:cubicBezTo>
                    <a:pt x="7093" y="8105"/>
                    <a:pt x="7213" y="8006"/>
                    <a:pt x="7330" y="8006"/>
                  </a:cubicBezTo>
                  <a:cubicBezTo>
                    <a:pt x="7348" y="8006"/>
                    <a:pt x="7365" y="8008"/>
                    <a:pt x="7382" y="8013"/>
                  </a:cubicBezTo>
                  <a:cubicBezTo>
                    <a:pt x="7418" y="8013"/>
                    <a:pt x="7442" y="8025"/>
                    <a:pt x="7454" y="8037"/>
                  </a:cubicBezTo>
                  <a:lnTo>
                    <a:pt x="10537" y="6358"/>
                  </a:lnTo>
                  <a:cubicBezTo>
                    <a:pt x="10579" y="6244"/>
                    <a:pt x="10684" y="6175"/>
                    <a:pt x="10797" y="6175"/>
                  </a:cubicBezTo>
                  <a:cubicBezTo>
                    <a:pt x="10813" y="6175"/>
                    <a:pt x="10830" y="6176"/>
                    <a:pt x="10847" y="6180"/>
                  </a:cubicBezTo>
                  <a:lnTo>
                    <a:pt x="10859" y="6180"/>
                  </a:lnTo>
                  <a:lnTo>
                    <a:pt x="11002" y="6108"/>
                  </a:lnTo>
                  <a:lnTo>
                    <a:pt x="18860" y="1810"/>
                  </a:lnTo>
                  <a:lnTo>
                    <a:pt x="19122" y="1655"/>
                  </a:lnTo>
                  <a:lnTo>
                    <a:pt x="221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29" name="Google Shape;129;p2"/>
            <p:cNvSpPr/>
            <p:nvPr/>
          </p:nvSpPr>
          <p:spPr>
            <a:xfrm>
              <a:off x="5910250" y="3967875"/>
              <a:ext cx="8650" cy="4525"/>
            </a:xfrm>
            <a:custGeom>
              <a:avLst/>
              <a:gdLst/>
              <a:ahLst/>
              <a:cxnLst/>
              <a:rect l="l" t="t" r="r" b="b"/>
              <a:pathLst>
                <a:path w="346" h="181" extrusionOk="0">
                  <a:moveTo>
                    <a:pt x="24" y="1"/>
                  </a:moveTo>
                  <a:lnTo>
                    <a:pt x="24" y="1"/>
                  </a:lnTo>
                  <a:cubicBezTo>
                    <a:pt x="1" y="60"/>
                    <a:pt x="24" y="120"/>
                    <a:pt x="60" y="155"/>
                  </a:cubicBezTo>
                  <a:cubicBezTo>
                    <a:pt x="82" y="173"/>
                    <a:pt x="109" y="181"/>
                    <a:pt x="136" y="181"/>
                  </a:cubicBezTo>
                  <a:cubicBezTo>
                    <a:pt x="185" y="181"/>
                    <a:pt x="237" y="157"/>
                    <a:pt x="274" y="120"/>
                  </a:cubicBezTo>
                  <a:lnTo>
                    <a:pt x="346" y="24"/>
                  </a:lnTo>
                  <a:lnTo>
                    <a:pt x="346" y="24"/>
                  </a:lnTo>
                  <a:cubicBezTo>
                    <a:pt x="311" y="42"/>
                    <a:pt x="263" y="53"/>
                    <a:pt x="212" y="53"/>
                  </a:cubicBezTo>
                  <a:cubicBezTo>
                    <a:pt x="194" y="53"/>
                    <a:pt x="174" y="51"/>
                    <a:pt x="155" y="48"/>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30" name="Google Shape;130;p2"/>
            <p:cNvSpPr/>
            <p:nvPr/>
          </p:nvSpPr>
          <p:spPr>
            <a:xfrm>
              <a:off x="5925125" y="3610700"/>
              <a:ext cx="282500" cy="339050"/>
            </a:xfrm>
            <a:custGeom>
              <a:avLst/>
              <a:gdLst/>
              <a:ahLst/>
              <a:cxnLst/>
              <a:rect l="l" t="t" r="r" b="b"/>
              <a:pathLst>
                <a:path w="11300" h="13562" extrusionOk="0">
                  <a:moveTo>
                    <a:pt x="10931" y="0"/>
                  </a:moveTo>
                  <a:lnTo>
                    <a:pt x="6645" y="5322"/>
                  </a:lnTo>
                  <a:lnTo>
                    <a:pt x="6454" y="5560"/>
                  </a:lnTo>
                  <a:lnTo>
                    <a:pt x="1" y="13561"/>
                  </a:lnTo>
                  <a:lnTo>
                    <a:pt x="584" y="13311"/>
                  </a:lnTo>
                  <a:lnTo>
                    <a:pt x="6645" y="5799"/>
                  </a:lnTo>
                  <a:lnTo>
                    <a:pt x="6835" y="5560"/>
                  </a:lnTo>
                  <a:lnTo>
                    <a:pt x="1130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31" name="Google Shape;131;p2"/>
            <p:cNvSpPr/>
            <p:nvPr/>
          </p:nvSpPr>
          <p:spPr>
            <a:xfrm>
              <a:off x="6413300" y="3610700"/>
              <a:ext cx="111625" cy="99125"/>
            </a:xfrm>
            <a:custGeom>
              <a:avLst/>
              <a:gdLst/>
              <a:ahLst/>
              <a:cxnLst/>
              <a:rect l="l" t="t" r="r" b="b"/>
              <a:pathLst>
                <a:path w="4465" h="3965" extrusionOk="0">
                  <a:moveTo>
                    <a:pt x="0" y="0"/>
                  </a:moveTo>
                  <a:lnTo>
                    <a:pt x="4263" y="3965"/>
                  </a:lnTo>
                  <a:cubicBezTo>
                    <a:pt x="4310" y="3894"/>
                    <a:pt x="4382" y="3810"/>
                    <a:pt x="4465" y="3774"/>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32" name="Google Shape;132;p2"/>
            <p:cNvSpPr/>
            <p:nvPr/>
          </p:nvSpPr>
          <p:spPr>
            <a:xfrm>
              <a:off x="6404950" y="3728850"/>
              <a:ext cx="119975" cy="132500"/>
            </a:xfrm>
            <a:custGeom>
              <a:avLst/>
              <a:gdLst/>
              <a:ahLst/>
              <a:cxnLst/>
              <a:rect l="l" t="t" r="r" b="b"/>
              <a:pathLst>
                <a:path w="4799" h="5300" extrusionOk="0">
                  <a:moveTo>
                    <a:pt x="4585" y="1"/>
                  </a:moveTo>
                  <a:lnTo>
                    <a:pt x="1" y="4918"/>
                  </a:lnTo>
                  <a:lnTo>
                    <a:pt x="36" y="5299"/>
                  </a:lnTo>
                  <a:lnTo>
                    <a:pt x="4799" y="191"/>
                  </a:lnTo>
                  <a:cubicBezTo>
                    <a:pt x="4716" y="144"/>
                    <a:pt x="4644" y="72"/>
                    <a:pt x="458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33" name="Google Shape;133;p2"/>
            <p:cNvSpPr/>
            <p:nvPr/>
          </p:nvSpPr>
          <p:spPr>
            <a:xfrm>
              <a:off x="6291250" y="3858950"/>
              <a:ext cx="108375" cy="119975"/>
            </a:xfrm>
            <a:custGeom>
              <a:avLst/>
              <a:gdLst/>
              <a:ahLst/>
              <a:cxnLst/>
              <a:rect l="l" t="t" r="r" b="b"/>
              <a:pathLst>
                <a:path w="4335" h="4799" extrusionOk="0">
                  <a:moveTo>
                    <a:pt x="4287" y="0"/>
                  </a:moveTo>
                  <a:lnTo>
                    <a:pt x="1" y="4596"/>
                  </a:lnTo>
                  <a:cubicBezTo>
                    <a:pt x="84" y="4643"/>
                    <a:pt x="155" y="4715"/>
                    <a:pt x="203" y="4798"/>
                  </a:cubicBezTo>
                  <a:lnTo>
                    <a:pt x="262" y="4762"/>
                  </a:lnTo>
                  <a:lnTo>
                    <a:pt x="4334" y="369"/>
                  </a:lnTo>
                  <a:lnTo>
                    <a:pt x="4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34" name="Google Shape;134;p2"/>
            <p:cNvSpPr/>
            <p:nvPr/>
          </p:nvSpPr>
          <p:spPr>
            <a:xfrm>
              <a:off x="6172200" y="3745825"/>
              <a:ext cx="206875" cy="100625"/>
            </a:xfrm>
            <a:custGeom>
              <a:avLst/>
              <a:gdLst/>
              <a:ahLst/>
              <a:cxnLst/>
              <a:rect l="l" t="t" r="r" b="b"/>
              <a:pathLst>
                <a:path w="8275" h="4025" extrusionOk="0">
                  <a:moveTo>
                    <a:pt x="8168" y="1"/>
                  </a:moveTo>
                  <a:lnTo>
                    <a:pt x="4893" y="1477"/>
                  </a:lnTo>
                  <a:cubicBezTo>
                    <a:pt x="4917" y="1525"/>
                    <a:pt x="4917" y="1548"/>
                    <a:pt x="4893" y="1596"/>
                  </a:cubicBezTo>
                  <a:cubicBezTo>
                    <a:pt x="4871" y="1731"/>
                    <a:pt x="4753" y="1823"/>
                    <a:pt x="4610" y="1823"/>
                  </a:cubicBezTo>
                  <a:cubicBezTo>
                    <a:pt x="4601" y="1823"/>
                    <a:pt x="4593" y="1823"/>
                    <a:pt x="4584" y="1822"/>
                  </a:cubicBezTo>
                  <a:cubicBezTo>
                    <a:pt x="4512" y="1798"/>
                    <a:pt x="4441" y="1763"/>
                    <a:pt x="4405" y="1703"/>
                  </a:cubicBezTo>
                  <a:lnTo>
                    <a:pt x="60" y="3668"/>
                  </a:lnTo>
                  <a:cubicBezTo>
                    <a:pt x="95" y="3727"/>
                    <a:pt x="107" y="3787"/>
                    <a:pt x="107" y="3858"/>
                  </a:cubicBezTo>
                  <a:cubicBezTo>
                    <a:pt x="98" y="3914"/>
                    <a:pt x="74" y="3963"/>
                    <a:pt x="36" y="3998"/>
                  </a:cubicBezTo>
                  <a:lnTo>
                    <a:pt x="36" y="3998"/>
                  </a:lnTo>
                  <a:lnTo>
                    <a:pt x="48" y="3989"/>
                  </a:lnTo>
                  <a:lnTo>
                    <a:pt x="8275" y="274"/>
                  </a:lnTo>
                  <a:cubicBezTo>
                    <a:pt x="8215" y="191"/>
                    <a:pt x="8168" y="96"/>
                    <a:pt x="8168" y="1"/>
                  </a:cubicBezTo>
                  <a:close/>
                  <a:moveTo>
                    <a:pt x="36" y="3998"/>
                  </a:moveTo>
                  <a:lnTo>
                    <a:pt x="0" y="4025"/>
                  </a:lnTo>
                  <a:cubicBezTo>
                    <a:pt x="13" y="4017"/>
                    <a:pt x="25" y="4008"/>
                    <a:pt x="36" y="3998"/>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35" name="Google Shape;135;p2"/>
            <p:cNvSpPr/>
            <p:nvPr/>
          </p:nvSpPr>
          <p:spPr>
            <a:xfrm>
              <a:off x="5924825" y="3842875"/>
              <a:ext cx="244400" cy="112525"/>
            </a:xfrm>
            <a:custGeom>
              <a:avLst/>
              <a:gdLst/>
              <a:ahLst/>
              <a:cxnLst/>
              <a:rect l="l" t="t" r="r" b="b"/>
              <a:pathLst>
                <a:path w="9776" h="4501" extrusionOk="0">
                  <a:moveTo>
                    <a:pt x="9776" y="179"/>
                  </a:moveTo>
                  <a:lnTo>
                    <a:pt x="9744" y="195"/>
                  </a:lnTo>
                  <a:lnTo>
                    <a:pt x="9744" y="195"/>
                  </a:lnTo>
                  <a:cubicBezTo>
                    <a:pt x="9757" y="192"/>
                    <a:pt x="9768" y="187"/>
                    <a:pt x="9776" y="179"/>
                  </a:cubicBezTo>
                  <a:close/>
                  <a:moveTo>
                    <a:pt x="9454" y="0"/>
                  </a:moveTo>
                  <a:lnTo>
                    <a:pt x="584" y="4024"/>
                  </a:lnTo>
                  <a:lnTo>
                    <a:pt x="1" y="4274"/>
                  </a:lnTo>
                  <a:cubicBezTo>
                    <a:pt x="49" y="4334"/>
                    <a:pt x="84" y="4405"/>
                    <a:pt x="108" y="4489"/>
                  </a:cubicBezTo>
                  <a:lnTo>
                    <a:pt x="227" y="4501"/>
                  </a:lnTo>
                  <a:lnTo>
                    <a:pt x="9657" y="238"/>
                  </a:lnTo>
                  <a:lnTo>
                    <a:pt x="9744" y="195"/>
                  </a:lnTo>
                  <a:lnTo>
                    <a:pt x="9744" y="195"/>
                  </a:lnTo>
                  <a:cubicBezTo>
                    <a:pt x="9738" y="196"/>
                    <a:pt x="9732" y="197"/>
                    <a:pt x="9725" y="197"/>
                  </a:cubicBezTo>
                  <a:cubicBezTo>
                    <a:pt x="9705" y="197"/>
                    <a:pt x="9681" y="191"/>
                    <a:pt x="9657" y="179"/>
                  </a:cubicBezTo>
                  <a:cubicBezTo>
                    <a:pt x="9562" y="167"/>
                    <a:pt x="9478" y="95"/>
                    <a:pt x="945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36" name="Google Shape;136;p2"/>
            <p:cNvSpPr/>
            <p:nvPr/>
          </p:nvSpPr>
          <p:spPr>
            <a:xfrm>
              <a:off x="5926625" y="3955375"/>
              <a:ext cx="339650" cy="35450"/>
            </a:xfrm>
            <a:custGeom>
              <a:avLst/>
              <a:gdLst/>
              <a:ahLst/>
              <a:cxnLst/>
              <a:rect l="l" t="t" r="r" b="b"/>
              <a:pathLst>
                <a:path w="13586" h="1418" extrusionOk="0">
                  <a:moveTo>
                    <a:pt x="48" y="1"/>
                  </a:moveTo>
                  <a:lnTo>
                    <a:pt x="48" y="1"/>
                  </a:lnTo>
                  <a:cubicBezTo>
                    <a:pt x="60" y="60"/>
                    <a:pt x="60" y="108"/>
                    <a:pt x="48" y="167"/>
                  </a:cubicBezTo>
                  <a:lnTo>
                    <a:pt x="0" y="298"/>
                  </a:lnTo>
                  <a:lnTo>
                    <a:pt x="13573" y="1417"/>
                  </a:lnTo>
                  <a:cubicBezTo>
                    <a:pt x="13562" y="1334"/>
                    <a:pt x="13562" y="1263"/>
                    <a:pt x="13573" y="1191"/>
                  </a:cubicBezTo>
                  <a:cubicBezTo>
                    <a:pt x="13573" y="1156"/>
                    <a:pt x="13585" y="1144"/>
                    <a:pt x="13585" y="1120"/>
                  </a:cubicBezTo>
                  <a:lnTo>
                    <a:pt x="167" y="13"/>
                  </a:ln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37" name="Google Shape;137;p2"/>
            <p:cNvSpPr/>
            <p:nvPr/>
          </p:nvSpPr>
          <p:spPr>
            <a:xfrm>
              <a:off x="5920375" y="3963425"/>
              <a:ext cx="554850" cy="615875"/>
            </a:xfrm>
            <a:custGeom>
              <a:avLst/>
              <a:gdLst/>
              <a:ahLst/>
              <a:cxnLst/>
              <a:rect l="l" t="t" r="r" b="b"/>
              <a:pathLst>
                <a:path w="22194" h="24635" extrusionOk="0">
                  <a:moveTo>
                    <a:pt x="227" y="0"/>
                  </a:moveTo>
                  <a:cubicBezTo>
                    <a:pt x="167" y="95"/>
                    <a:pt x="96" y="155"/>
                    <a:pt x="0" y="202"/>
                  </a:cubicBezTo>
                  <a:lnTo>
                    <a:pt x="21967" y="24634"/>
                  </a:lnTo>
                  <a:cubicBezTo>
                    <a:pt x="22027" y="24563"/>
                    <a:pt x="22098" y="24491"/>
                    <a:pt x="22194" y="24444"/>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38" name="Google Shape;138;p2"/>
            <p:cNvSpPr/>
            <p:nvPr/>
          </p:nvSpPr>
          <p:spPr>
            <a:xfrm>
              <a:off x="6287975" y="3999125"/>
              <a:ext cx="141700" cy="223275"/>
            </a:xfrm>
            <a:custGeom>
              <a:avLst/>
              <a:gdLst/>
              <a:ahLst/>
              <a:cxnLst/>
              <a:rect l="l" t="t" r="r" b="b"/>
              <a:pathLst>
                <a:path w="5668" h="8931" extrusionOk="0">
                  <a:moveTo>
                    <a:pt x="251" y="1"/>
                  </a:moveTo>
                  <a:cubicBezTo>
                    <a:pt x="179" y="84"/>
                    <a:pt x="108" y="120"/>
                    <a:pt x="1" y="168"/>
                  </a:cubicBezTo>
                  <a:lnTo>
                    <a:pt x="5418" y="8931"/>
                  </a:lnTo>
                  <a:cubicBezTo>
                    <a:pt x="5489" y="8871"/>
                    <a:pt x="5585" y="8811"/>
                    <a:pt x="5668" y="8788"/>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39" name="Google Shape;139;p2"/>
            <p:cNvSpPr/>
            <p:nvPr/>
          </p:nvSpPr>
          <p:spPr>
            <a:xfrm>
              <a:off x="6385000" y="3756250"/>
              <a:ext cx="29800" cy="175050"/>
            </a:xfrm>
            <a:custGeom>
              <a:avLst/>
              <a:gdLst/>
              <a:ahLst/>
              <a:cxnLst/>
              <a:rect l="l" t="t" r="r" b="b"/>
              <a:pathLst>
                <a:path w="1192" h="7002" extrusionOk="0">
                  <a:moveTo>
                    <a:pt x="287" y="0"/>
                  </a:moveTo>
                  <a:cubicBezTo>
                    <a:pt x="233" y="27"/>
                    <a:pt x="180" y="41"/>
                    <a:pt x="116" y="41"/>
                  </a:cubicBezTo>
                  <a:cubicBezTo>
                    <a:pt x="95" y="41"/>
                    <a:pt x="72" y="39"/>
                    <a:pt x="49" y="36"/>
                  </a:cubicBezTo>
                  <a:cubicBezTo>
                    <a:pt x="37" y="36"/>
                    <a:pt x="25" y="12"/>
                    <a:pt x="1" y="12"/>
                  </a:cubicBezTo>
                  <a:lnTo>
                    <a:pt x="537" y="4108"/>
                  </a:lnTo>
                  <a:lnTo>
                    <a:pt x="584" y="4477"/>
                  </a:lnTo>
                  <a:lnTo>
                    <a:pt x="918" y="7001"/>
                  </a:lnTo>
                  <a:lnTo>
                    <a:pt x="1192" y="6882"/>
                  </a:lnTo>
                  <a:lnTo>
                    <a:pt x="834" y="4203"/>
                  </a:lnTo>
                  <a:lnTo>
                    <a:pt x="799" y="3822"/>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40" name="Google Shape;140;p2"/>
            <p:cNvSpPr/>
            <p:nvPr/>
          </p:nvSpPr>
          <p:spPr>
            <a:xfrm>
              <a:off x="6414775" y="3936025"/>
              <a:ext cx="1525" cy="1825"/>
            </a:xfrm>
            <a:custGeom>
              <a:avLst/>
              <a:gdLst/>
              <a:ahLst/>
              <a:cxnLst/>
              <a:rect l="l" t="t" r="r" b="b"/>
              <a:pathLst>
                <a:path w="61" h="73" extrusionOk="0">
                  <a:moveTo>
                    <a:pt x="48" y="1"/>
                  </a:moveTo>
                  <a:lnTo>
                    <a:pt x="1" y="13"/>
                  </a:lnTo>
                  <a:cubicBezTo>
                    <a:pt x="24" y="25"/>
                    <a:pt x="48" y="48"/>
                    <a:pt x="60" y="72"/>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41" name="Google Shape;141;p2"/>
            <p:cNvSpPr/>
            <p:nvPr/>
          </p:nvSpPr>
          <p:spPr>
            <a:xfrm>
              <a:off x="6410025" y="3943775"/>
              <a:ext cx="42875" cy="272675"/>
            </a:xfrm>
            <a:custGeom>
              <a:avLst/>
              <a:gdLst/>
              <a:ahLst/>
              <a:cxnLst/>
              <a:rect l="l" t="t" r="r" b="b"/>
              <a:pathLst>
                <a:path w="1715" h="10907" extrusionOk="0">
                  <a:moveTo>
                    <a:pt x="298" y="0"/>
                  </a:moveTo>
                  <a:cubicBezTo>
                    <a:pt x="243" y="111"/>
                    <a:pt x="146" y="180"/>
                    <a:pt x="28" y="180"/>
                  </a:cubicBezTo>
                  <a:cubicBezTo>
                    <a:pt x="19" y="180"/>
                    <a:pt x="10" y="180"/>
                    <a:pt x="0" y="179"/>
                  </a:cubicBezTo>
                  <a:lnTo>
                    <a:pt x="0" y="179"/>
                  </a:lnTo>
                  <a:lnTo>
                    <a:pt x="1405" y="10871"/>
                  </a:lnTo>
                  <a:cubicBezTo>
                    <a:pt x="1465" y="10871"/>
                    <a:pt x="1524" y="10871"/>
                    <a:pt x="1596" y="10883"/>
                  </a:cubicBezTo>
                  <a:cubicBezTo>
                    <a:pt x="1619" y="10883"/>
                    <a:pt x="1655" y="10894"/>
                    <a:pt x="1703" y="10906"/>
                  </a:cubicBezTo>
                  <a:cubicBezTo>
                    <a:pt x="1715" y="10894"/>
                    <a:pt x="1715" y="10871"/>
                    <a:pt x="1715" y="10835"/>
                  </a:cubicBez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42" name="Google Shape;142;p2"/>
            <p:cNvSpPr/>
            <p:nvPr/>
          </p:nvSpPr>
          <p:spPr>
            <a:xfrm>
              <a:off x="6296300" y="3868175"/>
              <a:ext cx="262875" cy="117600"/>
            </a:xfrm>
            <a:custGeom>
              <a:avLst/>
              <a:gdLst/>
              <a:ahLst/>
              <a:cxnLst/>
              <a:rect l="l" t="t" r="r" b="b"/>
              <a:pathLst>
                <a:path w="10515" h="4704" extrusionOk="0">
                  <a:moveTo>
                    <a:pt x="10395" y="0"/>
                  </a:moveTo>
                  <a:lnTo>
                    <a:pt x="4763" y="2381"/>
                  </a:lnTo>
                  <a:lnTo>
                    <a:pt x="4478" y="2500"/>
                  </a:lnTo>
                  <a:lnTo>
                    <a:pt x="60" y="4382"/>
                  </a:lnTo>
                  <a:lnTo>
                    <a:pt x="1" y="4429"/>
                  </a:lnTo>
                  <a:cubicBezTo>
                    <a:pt x="60" y="4513"/>
                    <a:pt x="84" y="4608"/>
                    <a:pt x="96" y="4703"/>
                  </a:cubicBezTo>
                  <a:lnTo>
                    <a:pt x="4299" y="2917"/>
                  </a:lnTo>
                  <a:lnTo>
                    <a:pt x="4299" y="2893"/>
                  </a:lnTo>
                  <a:cubicBezTo>
                    <a:pt x="4321" y="2748"/>
                    <a:pt x="4459" y="2666"/>
                    <a:pt x="4584" y="2666"/>
                  </a:cubicBezTo>
                  <a:cubicBezTo>
                    <a:pt x="4592" y="2666"/>
                    <a:pt x="4600" y="2666"/>
                    <a:pt x="4609" y="2667"/>
                  </a:cubicBezTo>
                  <a:cubicBezTo>
                    <a:pt x="4656" y="2679"/>
                    <a:pt x="4704" y="2703"/>
                    <a:pt x="4728" y="2727"/>
                  </a:cubicBezTo>
                  <a:lnTo>
                    <a:pt x="4775" y="2715"/>
                  </a:lnTo>
                  <a:lnTo>
                    <a:pt x="10514" y="274"/>
                  </a:lnTo>
                  <a:lnTo>
                    <a:pt x="10443" y="226"/>
                  </a:lnTo>
                  <a:cubicBezTo>
                    <a:pt x="10431" y="226"/>
                    <a:pt x="10431" y="214"/>
                    <a:pt x="10431" y="214"/>
                  </a:cubicBezTo>
                  <a:lnTo>
                    <a:pt x="10431" y="191"/>
                  </a:lnTo>
                  <a:cubicBezTo>
                    <a:pt x="10431" y="191"/>
                    <a:pt x="10431" y="179"/>
                    <a:pt x="10419" y="179"/>
                  </a:cubicBezTo>
                  <a:lnTo>
                    <a:pt x="10419" y="167"/>
                  </a:lnTo>
                  <a:lnTo>
                    <a:pt x="10419" y="155"/>
                  </a:lnTo>
                  <a:lnTo>
                    <a:pt x="10419" y="131"/>
                  </a:lnTo>
                  <a:lnTo>
                    <a:pt x="10419" y="119"/>
                  </a:lnTo>
                  <a:lnTo>
                    <a:pt x="1039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43" name="Google Shape;143;p2"/>
            <p:cNvSpPr/>
            <p:nvPr/>
          </p:nvSpPr>
          <p:spPr>
            <a:xfrm>
              <a:off x="6562125" y="3681225"/>
              <a:ext cx="131575" cy="189050"/>
            </a:xfrm>
            <a:custGeom>
              <a:avLst/>
              <a:gdLst/>
              <a:ahLst/>
              <a:cxnLst/>
              <a:rect l="l" t="t" r="r" b="b"/>
              <a:pathLst>
                <a:path w="5263" h="7562" extrusionOk="0">
                  <a:moveTo>
                    <a:pt x="5263" y="1"/>
                  </a:moveTo>
                  <a:lnTo>
                    <a:pt x="0" y="7216"/>
                  </a:lnTo>
                  <a:lnTo>
                    <a:pt x="48" y="7502"/>
                  </a:lnTo>
                  <a:lnTo>
                    <a:pt x="119" y="7561"/>
                  </a:lnTo>
                  <a:lnTo>
                    <a:pt x="5263" y="501"/>
                  </a:lnTo>
                  <a:lnTo>
                    <a:pt x="526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44" name="Google Shape;144;p2"/>
            <p:cNvSpPr/>
            <p:nvPr/>
          </p:nvSpPr>
          <p:spPr>
            <a:xfrm>
              <a:off x="6533550" y="3734225"/>
              <a:ext cx="29775" cy="137825"/>
            </a:xfrm>
            <a:custGeom>
              <a:avLst/>
              <a:gdLst/>
              <a:ahLst/>
              <a:cxnLst/>
              <a:rect l="l" t="t" r="r" b="b"/>
              <a:pathLst>
                <a:path w="1191" h="5513" extrusionOk="0">
                  <a:moveTo>
                    <a:pt x="286" y="0"/>
                  </a:moveTo>
                  <a:cubicBezTo>
                    <a:pt x="191" y="48"/>
                    <a:pt x="107" y="84"/>
                    <a:pt x="0" y="84"/>
                  </a:cubicBezTo>
                  <a:lnTo>
                    <a:pt x="893" y="5382"/>
                  </a:lnTo>
                  <a:lnTo>
                    <a:pt x="901" y="5464"/>
                  </a:lnTo>
                  <a:lnTo>
                    <a:pt x="901" y="5464"/>
                  </a:lnTo>
                  <a:cubicBezTo>
                    <a:pt x="904" y="5435"/>
                    <a:pt x="918" y="5409"/>
                    <a:pt x="941" y="5394"/>
                  </a:cubicBezTo>
                  <a:cubicBezTo>
                    <a:pt x="971" y="5356"/>
                    <a:pt x="1016" y="5327"/>
                    <a:pt x="1063" y="5327"/>
                  </a:cubicBezTo>
                  <a:cubicBezTo>
                    <a:pt x="1090" y="5327"/>
                    <a:pt x="1117" y="5337"/>
                    <a:pt x="1143" y="5358"/>
                  </a:cubicBezTo>
                  <a:lnTo>
                    <a:pt x="1191" y="5394"/>
                  </a:lnTo>
                  <a:lnTo>
                    <a:pt x="1143" y="5108"/>
                  </a:lnTo>
                  <a:lnTo>
                    <a:pt x="286" y="0"/>
                  </a:lnTo>
                  <a:close/>
                  <a:moveTo>
                    <a:pt x="901" y="5464"/>
                  </a:moveTo>
                  <a:lnTo>
                    <a:pt x="901" y="5464"/>
                  </a:lnTo>
                  <a:cubicBezTo>
                    <a:pt x="900" y="5479"/>
                    <a:pt x="901" y="5496"/>
                    <a:pt x="905" y="5513"/>
                  </a:cubicBezTo>
                  <a:lnTo>
                    <a:pt x="905" y="5501"/>
                  </a:lnTo>
                  <a:lnTo>
                    <a:pt x="901" y="5464"/>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45" name="Google Shape;145;p2"/>
            <p:cNvSpPr/>
            <p:nvPr/>
          </p:nvSpPr>
          <p:spPr>
            <a:xfrm>
              <a:off x="6557650" y="3873825"/>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46" name="Google Shape;146;p2"/>
            <p:cNvSpPr/>
            <p:nvPr/>
          </p:nvSpPr>
          <p:spPr>
            <a:xfrm>
              <a:off x="6679700" y="3952700"/>
              <a:ext cx="14000" cy="17300"/>
            </a:xfrm>
            <a:custGeom>
              <a:avLst/>
              <a:gdLst/>
              <a:ahLst/>
              <a:cxnLst/>
              <a:rect l="l" t="t" r="r" b="b"/>
              <a:pathLst>
                <a:path w="560" h="692" extrusionOk="0">
                  <a:moveTo>
                    <a:pt x="84" y="0"/>
                  </a:moveTo>
                  <a:lnTo>
                    <a:pt x="0" y="298"/>
                  </a:lnTo>
                  <a:lnTo>
                    <a:pt x="560" y="691"/>
                  </a:lnTo>
                  <a:lnTo>
                    <a:pt x="560" y="334"/>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47" name="Google Shape;147;p2"/>
            <p:cNvSpPr/>
            <p:nvPr/>
          </p:nvSpPr>
          <p:spPr>
            <a:xfrm>
              <a:off x="6555875" y="3867675"/>
              <a:ext cx="119375" cy="88025"/>
            </a:xfrm>
            <a:custGeom>
              <a:avLst/>
              <a:gdLst/>
              <a:ahLst/>
              <a:cxnLst/>
              <a:rect l="l" t="t" r="r" b="b"/>
              <a:pathLst>
                <a:path w="4775" h="3521" extrusionOk="0">
                  <a:moveTo>
                    <a:pt x="157" y="0"/>
                  </a:moveTo>
                  <a:cubicBezTo>
                    <a:pt x="107" y="0"/>
                    <a:pt x="54" y="19"/>
                    <a:pt x="24" y="56"/>
                  </a:cubicBezTo>
                  <a:cubicBezTo>
                    <a:pt x="0" y="80"/>
                    <a:pt x="0" y="127"/>
                    <a:pt x="0" y="175"/>
                  </a:cubicBezTo>
                  <a:cubicBezTo>
                    <a:pt x="4" y="171"/>
                    <a:pt x="6" y="170"/>
                    <a:pt x="8" y="170"/>
                  </a:cubicBezTo>
                  <a:cubicBezTo>
                    <a:pt x="12" y="170"/>
                    <a:pt x="12" y="178"/>
                    <a:pt x="12" y="187"/>
                  </a:cubicBezTo>
                  <a:cubicBezTo>
                    <a:pt x="24" y="199"/>
                    <a:pt x="24" y="199"/>
                    <a:pt x="24" y="222"/>
                  </a:cubicBezTo>
                  <a:cubicBezTo>
                    <a:pt x="24" y="222"/>
                    <a:pt x="24" y="234"/>
                    <a:pt x="48" y="234"/>
                  </a:cubicBezTo>
                  <a:lnTo>
                    <a:pt x="48" y="246"/>
                  </a:lnTo>
                  <a:lnTo>
                    <a:pt x="60" y="258"/>
                  </a:lnTo>
                  <a:lnTo>
                    <a:pt x="131" y="306"/>
                  </a:lnTo>
                  <a:lnTo>
                    <a:pt x="4691" y="3521"/>
                  </a:lnTo>
                  <a:lnTo>
                    <a:pt x="4775" y="3223"/>
                  </a:lnTo>
                  <a:lnTo>
                    <a:pt x="357" y="103"/>
                  </a:lnTo>
                  <a:lnTo>
                    <a:pt x="286" y="56"/>
                  </a:lnTo>
                  <a:lnTo>
                    <a:pt x="238" y="20"/>
                  </a:lnTo>
                  <a:cubicBezTo>
                    <a:pt x="216" y="7"/>
                    <a:pt x="187" y="0"/>
                    <a:pt x="1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48" name="Google Shape;148;p2"/>
            <p:cNvSpPr/>
            <p:nvPr/>
          </p:nvSpPr>
          <p:spPr>
            <a:xfrm>
              <a:off x="6604375" y="4211350"/>
              <a:ext cx="3600" cy="2725"/>
            </a:xfrm>
            <a:custGeom>
              <a:avLst/>
              <a:gdLst/>
              <a:ahLst/>
              <a:cxnLst/>
              <a:rect l="l" t="t" r="r" b="b"/>
              <a:pathLst>
                <a:path w="144" h="109" extrusionOk="0">
                  <a:moveTo>
                    <a:pt x="25" y="1"/>
                  </a:moveTo>
                  <a:lnTo>
                    <a:pt x="1" y="108"/>
                  </a:lnTo>
                  <a:cubicBezTo>
                    <a:pt x="60" y="108"/>
                    <a:pt x="120" y="72"/>
                    <a:pt x="144" y="13"/>
                  </a:cubicBezTo>
                  <a:cubicBezTo>
                    <a:pt x="96" y="1"/>
                    <a:pt x="72" y="1"/>
                    <a:pt x="2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49" name="Google Shape;149;p2"/>
            <p:cNvSpPr/>
            <p:nvPr/>
          </p:nvSpPr>
          <p:spPr>
            <a:xfrm>
              <a:off x="6613600" y="3885425"/>
              <a:ext cx="80400" cy="282800"/>
            </a:xfrm>
            <a:custGeom>
              <a:avLst/>
              <a:gdLst/>
              <a:ahLst/>
              <a:cxnLst/>
              <a:rect l="l" t="t" r="r" b="b"/>
              <a:pathLst>
                <a:path w="3216" h="11312" extrusionOk="0">
                  <a:moveTo>
                    <a:pt x="3216" y="1"/>
                  </a:moveTo>
                  <a:lnTo>
                    <a:pt x="2489" y="2525"/>
                  </a:lnTo>
                  <a:lnTo>
                    <a:pt x="2394" y="2811"/>
                  </a:lnTo>
                  <a:lnTo>
                    <a:pt x="1" y="11204"/>
                  </a:lnTo>
                  <a:cubicBezTo>
                    <a:pt x="108" y="11216"/>
                    <a:pt x="191" y="11252"/>
                    <a:pt x="287" y="11312"/>
                  </a:cubicBezTo>
                  <a:lnTo>
                    <a:pt x="2644" y="3001"/>
                  </a:lnTo>
                  <a:lnTo>
                    <a:pt x="2739" y="2703"/>
                  </a:lnTo>
                  <a:lnTo>
                    <a:pt x="3216" y="1072"/>
                  </a:lnTo>
                  <a:lnTo>
                    <a:pt x="321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50" name="Google Shape;150;p2"/>
            <p:cNvSpPr/>
            <p:nvPr/>
          </p:nvSpPr>
          <p:spPr>
            <a:xfrm>
              <a:off x="6443950" y="4280425"/>
              <a:ext cx="42875" cy="292625"/>
            </a:xfrm>
            <a:custGeom>
              <a:avLst/>
              <a:gdLst/>
              <a:ahLst/>
              <a:cxnLst/>
              <a:rect l="l" t="t" r="r" b="b"/>
              <a:pathLst>
                <a:path w="1715" h="11705" extrusionOk="0">
                  <a:moveTo>
                    <a:pt x="298" y="0"/>
                  </a:moveTo>
                  <a:cubicBezTo>
                    <a:pt x="191" y="36"/>
                    <a:pt x="108" y="48"/>
                    <a:pt x="0" y="48"/>
                  </a:cubicBezTo>
                  <a:lnTo>
                    <a:pt x="1417" y="11704"/>
                  </a:lnTo>
                  <a:cubicBezTo>
                    <a:pt x="1475" y="11696"/>
                    <a:pt x="1538" y="11682"/>
                    <a:pt x="1599" y="11682"/>
                  </a:cubicBezTo>
                  <a:cubicBezTo>
                    <a:pt x="1626" y="11682"/>
                    <a:pt x="1653" y="11685"/>
                    <a:pt x="1679" y="11692"/>
                  </a:cubicBezTo>
                  <a:lnTo>
                    <a:pt x="1715" y="11692"/>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51" name="Google Shape;151;p2"/>
            <p:cNvSpPr/>
            <p:nvPr/>
          </p:nvSpPr>
          <p:spPr>
            <a:xfrm>
              <a:off x="6486800" y="4208675"/>
              <a:ext cx="118200" cy="365250"/>
            </a:xfrm>
            <a:custGeom>
              <a:avLst/>
              <a:gdLst/>
              <a:ahLst/>
              <a:cxnLst/>
              <a:rect l="l" t="t" r="r" b="b"/>
              <a:pathLst>
                <a:path w="4728" h="14610" extrusionOk="0">
                  <a:moveTo>
                    <a:pt x="4442" y="1"/>
                  </a:moveTo>
                  <a:lnTo>
                    <a:pt x="1" y="14574"/>
                  </a:lnTo>
                  <a:cubicBezTo>
                    <a:pt x="37" y="14586"/>
                    <a:pt x="84" y="14586"/>
                    <a:pt x="108" y="14610"/>
                  </a:cubicBezTo>
                  <a:lnTo>
                    <a:pt x="430" y="14181"/>
                  </a:lnTo>
                  <a:lnTo>
                    <a:pt x="4704" y="215"/>
                  </a:lnTo>
                  <a:lnTo>
                    <a:pt x="4728" y="108"/>
                  </a:lnTo>
                  <a:cubicBezTo>
                    <a:pt x="4621" y="96"/>
                    <a:pt x="4537" y="48"/>
                    <a:pt x="44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52" name="Google Shape;152;p2"/>
            <p:cNvSpPr/>
            <p:nvPr/>
          </p:nvSpPr>
          <p:spPr>
            <a:xfrm>
              <a:off x="6475500" y="4189625"/>
              <a:ext cx="112550" cy="56575"/>
            </a:xfrm>
            <a:custGeom>
              <a:avLst/>
              <a:gdLst/>
              <a:ahLst/>
              <a:cxnLst/>
              <a:rect l="l" t="t" r="r" b="b"/>
              <a:pathLst>
                <a:path w="4502" h="2263" extrusionOk="0">
                  <a:moveTo>
                    <a:pt x="4418" y="1"/>
                  </a:moveTo>
                  <a:lnTo>
                    <a:pt x="0" y="1965"/>
                  </a:lnTo>
                  <a:cubicBezTo>
                    <a:pt x="36" y="2061"/>
                    <a:pt x="48" y="2168"/>
                    <a:pt x="60" y="2263"/>
                  </a:cubicBezTo>
                  <a:lnTo>
                    <a:pt x="4501" y="298"/>
                  </a:lnTo>
                  <a:cubicBezTo>
                    <a:pt x="4453" y="215"/>
                    <a:pt x="4442" y="108"/>
                    <a:pt x="441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53" name="Google Shape;153;p2"/>
            <p:cNvSpPr/>
            <p:nvPr/>
          </p:nvSpPr>
          <p:spPr>
            <a:xfrm>
              <a:off x="6626125" y="4142000"/>
              <a:ext cx="67575" cy="36350"/>
            </a:xfrm>
            <a:custGeom>
              <a:avLst/>
              <a:gdLst/>
              <a:ahLst/>
              <a:cxnLst/>
              <a:rect l="l" t="t" r="r" b="b"/>
              <a:pathLst>
                <a:path w="2703" h="1454" extrusionOk="0">
                  <a:moveTo>
                    <a:pt x="2703" y="1"/>
                  </a:moveTo>
                  <a:lnTo>
                    <a:pt x="0" y="1191"/>
                  </a:lnTo>
                  <a:cubicBezTo>
                    <a:pt x="60" y="1287"/>
                    <a:pt x="119" y="1358"/>
                    <a:pt x="167" y="1453"/>
                  </a:cubicBezTo>
                  <a:lnTo>
                    <a:pt x="2703" y="334"/>
                  </a:lnTo>
                  <a:lnTo>
                    <a:pt x="27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54" name="Google Shape;154;p2"/>
            <p:cNvSpPr/>
            <p:nvPr/>
          </p:nvSpPr>
          <p:spPr>
            <a:xfrm>
              <a:off x="6489775" y="4289950"/>
              <a:ext cx="203925" cy="288750"/>
            </a:xfrm>
            <a:custGeom>
              <a:avLst/>
              <a:gdLst/>
              <a:ahLst/>
              <a:cxnLst/>
              <a:rect l="l" t="t" r="r" b="b"/>
              <a:pathLst>
                <a:path w="8157" h="11550" extrusionOk="0">
                  <a:moveTo>
                    <a:pt x="8157" y="0"/>
                  </a:moveTo>
                  <a:lnTo>
                    <a:pt x="311" y="10930"/>
                  </a:lnTo>
                  <a:lnTo>
                    <a:pt x="1" y="11371"/>
                  </a:lnTo>
                  <a:cubicBezTo>
                    <a:pt x="84" y="11406"/>
                    <a:pt x="180" y="11466"/>
                    <a:pt x="239" y="11549"/>
                  </a:cubicBezTo>
                  <a:lnTo>
                    <a:pt x="8157" y="500"/>
                  </a:lnTo>
                  <a:lnTo>
                    <a:pt x="815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55" name="Google Shape;155;p2"/>
            <p:cNvSpPr/>
            <p:nvPr/>
          </p:nvSpPr>
          <p:spPr>
            <a:xfrm>
              <a:off x="6585925" y="4164825"/>
              <a:ext cx="47350" cy="46925"/>
            </a:xfrm>
            <a:custGeom>
              <a:avLst/>
              <a:gdLst/>
              <a:ahLst/>
              <a:cxnLst/>
              <a:rect l="l" t="t" r="r" b="b"/>
              <a:pathLst>
                <a:path w="1894" h="1877" extrusionOk="0">
                  <a:moveTo>
                    <a:pt x="941" y="0"/>
                  </a:moveTo>
                  <a:cubicBezTo>
                    <a:pt x="489" y="0"/>
                    <a:pt x="98" y="315"/>
                    <a:pt x="25" y="779"/>
                  </a:cubicBezTo>
                  <a:cubicBezTo>
                    <a:pt x="1" y="850"/>
                    <a:pt x="1" y="921"/>
                    <a:pt x="1" y="993"/>
                  </a:cubicBezTo>
                  <a:cubicBezTo>
                    <a:pt x="1" y="1100"/>
                    <a:pt x="36" y="1195"/>
                    <a:pt x="84" y="1290"/>
                  </a:cubicBezTo>
                  <a:cubicBezTo>
                    <a:pt x="155" y="1493"/>
                    <a:pt x="298" y="1648"/>
                    <a:pt x="501" y="1755"/>
                  </a:cubicBezTo>
                  <a:cubicBezTo>
                    <a:pt x="584" y="1802"/>
                    <a:pt x="679" y="1826"/>
                    <a:pt x="775" y="1862"/>
                  </a:cubicBezTo>
                  <a:cubicBezTo>
                    <a:pt x="810" y="1862"/>
                    <a:pt x="858" y="1874"/>
                    <a:pt x="882" y="1874"/>
                  </a:cubicBezTo>
                  <a:cubicBezTo>
                    <a:pt x="905" y="1876"/>
                    <a:pt x="927" y="1876"/>
                    <a:pt x="950" y="1876"/>
                  </a:cubicBezTo>
                  <a:cubicBezTo>
                    <a:pt x="1387" y="1876"/>
                    <a:pt x="1779" y="1553"/>
                    <a:pt x="1870" y="1112"/>
                  </a:cubicBezTo>
                  <a:cubicBezTo>
                    <a:pt x="1894" y="921"/>
                    <a:pt x="1870" y="719"/>
                    <a:pt x="1787" y="552"/>
                  </a:cubicBezTo>
                  <a:cubicBezTo>
                    <a:pt x="1751" y="457"/>
                    <a:pt x="1691" y="374"/>
                    <a:pt x="1632" y="302"/>
                  </a:cubicBezTo>
                  <a:cubicBezTo>
                    <a:pt x="1572" y="219"/>
                    <a:pt x="1477" y="159"/>
                    <a:pt x="1406" y="124"/>
                  </a:cubicBezTo>
                  <a:cubicBezTo>
                    <a:pt x="1310" y="76"/>
                    <a:pt x="1227" y="40"/>
                    <a:pt x="1120" y="17"/>
                  </a:cubicBezTo>
                  <a:cubicBezTo>
                    <a:pt x="1060" y="6"/>
                    <a:pt x="1000" y="0"/>
                    <a:pt x="9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56" name="Google Shape;156;p2"/>
            <p:cNvSpPr/>
            <p:nvPr/>
          </p:nvSpPr>
          <p:spPr>
            <a:xfrm>
              <a:off x="6407925" y="4215525"/>
              <a:ext cx="69375" cy="65800"/>
            </a:xfrm>
            <a:custGeom>
              <a:avLst/>
              <a:gdLst/>
              <a:ahLst/>
              <a:cxnLst/>
              <a:rect l="l" t="t" r="r" b="b"/>
              <a:pathLst>
                <a:path w="2775" h="2632" extrusionOk="0">
                  <a:moveTo>
                    <a:pt x="1489" y="1"/>
                  </a:moveTo>
                  <a:cubicBezTo>
                    <a:pt x="1263" y="1"/>
                    <a:pt x="1049" y="36"/>
                    <a:pt x="870" y="120"/>
                  </a:cubicBezTo>
                  <a:cubicBezTo>
                    <a:pt x="787" y="155"/>
                    <a:pt x="691" y="203"/>
                    <a:pt x="620" y="263"/>
                  </a:cubicBezTo>
                  <a:cubicBezTo>
                    <a:pt x="370" y="453"/>
                    <a:pt x="191" y="739"/>
                    <a:pt x="132" y="1060"/>
                  </a:cubicBezTo>
                  <a:cubicBezTo>
                    <a:pt x="1" y="1775"/>
                    <a:pt x="477" y="2477"/>
                    <a:pt x="1203" y="2608"/>
                  </a:cubicBezTo>
                  <a:cubicBezTo>
                    <a:pt x="1275" y="2632"/>
                    <a:pt x="1370" y="2632"/>
                    <a:pt x="1441" y="2632"/>
                  </a:cubicBezTo>
                  <a:cubicBezTo>
                    <a:pt x="1549" y="2632"/>
                    <a:pt x="1632" y="2608"/>
                    <a:pt x="1739" y="2596"/>
                  </a:cubicBezTo>
                  <a:cubicBezTo>
                    <a:pt x="2239" y="2477"/>
                    <a:pt x="2644" y="2072"/>
                    <a:pt x="2751" y="1537"/>
                  </a:cubicBezTo>
                  <a:cubicBezTo>
                    <a:pt x="2763" y="1441"/>
                    <a:pt x="2775" y="1322"/>
                    <a:pt x="2763" y="1215"/>
                  </a:cubicBezTo>
                  <a:cubicBezTo>
                    <a:pt x="2763" y="1108"/>
                    <a:pt x="2739" y="1001"/>
                    <a:pt x="2703" y="917"/>
                  </a:cubicBezTo>
                  <a:cubicBezTo>
                    <a:pt x="2573" y="501"/>
                    <a:pt x="2227" y="155"/>
                    <a:pt x="1787" y="36"/>
                  </a:cubicBezTo>
                  <a:cubicBezTo>
                    <a:pt x="1751" y="24"/>
                    <a:pt x="1727" y="24"/>
                    <a:pt x="1680" y="13"/>
                  </a:cubicBezTo>
                  <a:cubicBezTo>
                    <a:pt x="1620" y="1"/>
                    <a:pt x="1560" y="1"/>
                    <a:pt x="148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57" name="Google Shape;157;p2"/>
            <p:cNvSpPr/>
            <p:nvPr/>
          </p:nvSpPr>
          <p:spPr>
            <a:xfrm>
              <a:off x="4666950" y="3657525"/>
              <a:ext cx="11925" cy="12150"/>
            </a:xfrm>
            <a:custGeom>
              <a:avLst/>
              <a:gdLst/>
              <a:ahLst/>
              <a:cxnLst/>
              <a:rect l="l" t="t" r="r" b="b"/>
              <a:pathLst>
                <a:path w="477" h="486" extrusionOk="0">
                  <a:moveTo>
                    <a:pt x="233" y="1"/>
                  </a:moveTo>
                  <a:cubicBezTo>
                    <a:pt x="128" y="1"/>
                    <a:pt x="22" y="87"/>
                    <a:pt x="12" y="199"/>
                  </a:cubicBezTo>
                  <a:cubicBezTo>
                    <a:pt x="0" y="247"/>
                    <a:pt x="12" y="306"/>
                    <a:pt x="24" y="354"/>
                  </a:cubicBezTo>
                  <a:cubicBezTo>
                    <a:pt x="60" y="413"/>
                    <a:pt x="119" y="461"/>
                    <a:pt x="203" y="485"/>
                  </a:cubicBezTo>
                  <a:cubicBezTo>
                    <a:pt x="213" y="486"/>
                    <a:pt x="223" y="486"/>
                    <a:pt x="233" y="486"/>
                  </a:cubicBezTo>
                  <a:cubicBezTo>
                    <a:pt x="362" y="486"/>
                    <a:pt x="465" y="416"/>
                    <a:pt x="476" y="294"/>
                  </a:cubicBezTo>
                  <a:lnTo>
                    <a:pt x="476" y="187"/>
                  </a:lnTo>
                  <a:cubicBezTo>
                    <a:pt x="429" y="92"/>
                    <a:pt x="369" y="20"/>
                    <a:pt x="286" y="8"/>
                  </a:cubicBezTo>
                  <a:cubicBezTo>
                    <a:pt x="269" y="3"/>
                    <a:pt x="251" y="1"/>
                    <a:pt x="2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58" name="Google Shape;158;p2"/>
            <p:cNvSpPr/>
            <p:nvPr/>
          </p:nvSpPr>
          <p:spPr>
            <a:xfrm>
              <a:off x="5526275" y="3907750"/>
              <a:ext cx="25325" cy="23650"/>
            </a:xfrm>
            <a:custGeom>
              <a:avLst/>
              <a:gdLst/>
              <a:ahLst/>
              <a:cxnLst/>
              <a:rect l="l" t="t" r="r" b="b"/>
              <a:pathLst>
                <a:path w="1013" h="946" extrusionOk="0">
                  <a:moveTo>
                    <a:pt x="512" y="1"/>
                  </a:moveTo>
                  <a:cubicBezTo>
                    <a:pt x="286" y="13"/>
                    <a:pt x="84" y="167"/>
                    <a:pt x="48" y="382"/>
                  </a:cubicBezTo>
                  <a:cubicBezTo>
                    <a:pt x="0" y="644"/>
                    <a:pt x="179" y="894"/>
                    <a:pt x="441" y="941"/>
                  </a:cubicBezTo>
                  <a:cubicBezTo>
                    <a:pt x="462" y="944"/>
                    <a:pt x="484" y="946"/>
                    <a:pt x="505" y="946"/>
                  </a:cubicBezTo>
                  <a:cubicBezTo>
                    <a:pt x="732" y="946"/>
                    <a:pt x="945" y="777"/>
                    <a:pt x="989" y="548"/>
                  </a:cubicBezTo>
                  <a:cubicBezTo>
                    <a:pt x="1012" y="370"/>
                    <a:pt x="941" y="191"/>
                    <a:pt x="798" y="84"/>
                  </a:cubicBezTo>
                  <a:cubicBezTo>
                    <a:pt x="739" y="48"/>
                    <a:pt x="679" y="13"/>
                    <a:pt x="58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59" name="Google Shape;159;p2"/>
            <p:cNvSpPr/>
            <p:nvPr/>
          </p:nvSpPr>
          <p:spPr>
            <a:xfrm>
              <a:off x="6515675" y="3702325"/>
              <a:ext cx="35450" cy="33100"/>
            </a:xfrm>
            <a:custGeom>
              <a:avLst/>
              <a:gdLst/>
              <a:ahLst/>
              <a:cxnLst/>
              <a:rect l="l" t="t" r="r" b="b"/>
              <a:pathLst>
                <a:path w="1418" h="1324" extrusionOk="0">
                  <a:moveTo>
                    <a:pt x="679" y="0"/>
                  </a:moveTo>
                  <a:cubicBezTo>
                    <a:pt x="563" y="0"/>
                    <a:pt x="454" y="33"/>
                    <a:pt x="358" y="86"/>
                  </a:cubicBezTo>
                  <a:cubicBezTo>
                    <a:pt x="275" y="133"/>
                    <a:pt x="191" y="205"/>
                    <a:pt x="132" y="276"/>
                  </a:cubicBezTo>
                  <a:cubicBezTo>
                    <a:pt x="96" y="360"/>
                    <a:pt x="48" y="443"/>
                    <a:pt x="37" y="538"/>
                  </a:cubicBezTo>
                  <a:cubicBezTo>
                    <a:pt x="1" y="717"/>
                    <a:pt x="48" y="907"/>
                    <a:pt x="156" y="1038"/>
                  </a:cubicBezTo>
                  <a:cubicBezTo>
                    <a:pt x="215" y="1145"/>
                    <a:pt x="287" y="1205"/>
                    <a:pt x="370" y="1252"/>
                  </a:cubicBezTo>
                  <a:cubicBezTo>
                    <a:pt x="429" y="1276"/>
                    <a:pt x="513" y="1312"/>
                    <a:pt x="572" y="1312"/>
                  </a:cubicBezTo>
                  <a:cubicBezTo>
                    <a:pt x="608" y="1324"/>
                    <a:pt x="656" y="1324"/>
                    <a:pt x="703" y="1324"/>
                  </a:cubicBezTo>
                  <a:cubicBezTo>
                    <a:pt x="810" y="1324"/>
                    <a:pt x="894" y="1300"/>
                    <a:pt x="989" y="1252"/>
                  </a:cubicBezTo>
                  <a:cubicBezTo>
                    <a:pt x="1168" y="1157"/>
                    <a:pt x="1299" y="979"/>
                    <a:pt x="1346" y="776"/>
                  </a:cubicBezTo>
                  <a:cubicBezTo>
                    <a:pt x="1418" y="419"/>
                    <a:pt x="1168" y="62"/>
                    <a:pt x="810" y="14"/>
                  </a:cubicBezTo>
                  <a:cubicBezTo>
                    <a:pt x="766" y="5"/>
                    <a:pt x="722" y="0"/>
                    <a:pt x="6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0" name="Google Shape;160;p2"/>
            <p:cNvSpPr/>
            <p:nvPr/>
          </p:nvSpPr>
          <p:spPr>
            <a:xfrm>
              <a:off x="6265350" y="3971075"/>
              <a:ext cx="33375" cy="33075"/>
            </a:xfrm>
            <a:custGeom>
              <a:avLst/>
              <a:gdLst/>
              <a:ahLst/>
              <a:cxnLst/>
              <a:rect l="l" t="t" r="r" b="b"/>
              <a:pathLst>
                <a:path w="1335" h="1323" extrusionOk="0">
                  <a:moveTo>
                    <a:pt x="652" y="1"/>
                  </a:moveTo>
                  <a:cubicBezTo>
                    <a:pt x="556" y="1"/>
                    <a:pt x="466" y="26"/>
                    <a:pt x="382" y="51"/>
                  </a:cubicBezTo>
                  <a:cubicBezTo>
                    <a:pt x="298" y="99"/>
                    <a:pt x="227" y="158"/>
                    <a:pt x="144" y="230"/>
                  </a:cubicBezTo>
                  <a:cubicBezTo>
                    <a:pt x="84" y="289"/>
                    <a:pt x="48" y="385"/>
                    <a:pt x="24" y="468"/>
                  </a:cubicBezTo>
                  <a:cubicBezTo>
                    <a:pt x="24" y="504"/>
                    <a:pt x="13" y="516"/>
                    <a:pt x="13" y="551"/>
                  </a:cubicBezTo>
                  <a:cubicBezTo>
                    <a:pt x="1" y="623"/>
                    <a:pt x="1" y="694"/>
                    <a:pt x="13" y="766"/>
                  </a:cubicBezTo>
                  <a:cubicBezTo>
                    <a:pt x="60" y="1039"/>
                    <a:pt x="263" y="1278"/>
                    <a:pt x="548" y="1301"/>
                  </a:cubicBezTo>
                  <a:cubicBezTo>
                    <a:pt x="595" y="1316"/>
                    <a:pt x="642" y="1322"/>
                    <a:pt x="689" y="1322"/>
                  </a:cubicBezTo>
                  <a:cubicBezTo>
                    <a:pt x="759" y="1322"/>
                    <a:pt x="829" y="1306"/>
                    <a:pt x="894" y="1278"/>
                  </a:cubicBezTo>
                  <a:cubicBezTo>
                    <a:pt x="977" y="1242"/>
                    <a:pt x="1072" y="1182"/>
                    <a:pt x="1144" y="1111"/>
                  </a:cubicBezTo>
                  <a:cubicBezTo>
                    <a:pt x="1251" y="1039"/>
                    <a:pt x="1310" y="920"/>
                    <a:pt x="1322" y="789"/>
                  </a:cubicBezTo>
                  <a:cubicBezTo>
                    <a:pt x="1334" y="706"/>
                    <a:pt x="1334" y="647"/>
                    <a:pt x="1322" y="575"/>
                  </a:cubicBezTo>
                  <a:cubicBezTo>
                    <a:pt x="1310" y="468"/>
                    <a:pt x="1275" y="385"/>
                    <a:pt x="1215" y="289"/>
                  </a:cubicBezTo>
                  <a:cubicBezTo>
                    <a:pt x="1179" y="218"/>
                    <a:pt x="1096" y="147"/>
                    <a:pt x="1025" y="99"/>
                  </a:cubicBezTo>
                  <a:cubicBezTo>
                    <a:pt x="953" y="51"/>
                    <a:pt x="858" y="27"/>
                    <a:pt x="775" y="16"/>
                  </a:cubicBezTo>
                  <a:cubicBezTo>
                    <a:pt x="733" y="5"/>
                    <a:pt x="692" y="1"/>
                    <a:pt x="6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1" name="Google Shape;161;p2"/>
            <p:cNvSpPr/>
            <p:nvPr/>
          </p:nvSpPr>
          <p:spPr>
            <a:xfrm>
              <a:off x="6376075" y="3733725"/>
              <a:ext cx="25025" cy="23625"/>
            </a:xfrm>
            <a:custGeom>
              <a:avLst/>
              <a:gdLst/>
              <a:ahLst/>
              <a:cxnLst/>
              <a:rect l="l" t="t" r="r" b="b"/>
              <a:pathLst>
                <a:path w="1001" h="945" extrusionOk="0">
                  <a:moveTo>
                    <a:pt x="490" y="1"/>
                  </a:moveTo>
                  <a:cubicBezTo>
                    <a:pt x="268" y="1"/>
                    <a:pt x="56" y="168"/>
                    <a:pt x="25" y="401"/>
                  </a:cubicBezTo>
                  <a:cubicBezTo>
                    <a:pt x="25" y="425"/>
                    <a:pt x="1" y="473"/>
                    <a:pt x="1" y="497"/>
                  </a:cubicBezTo>
                  <a:cubicBezTo>
                    <a:pt x="1" y="604"/>
                    <a:pt x="48" y="699"/>
                    <a:pt x="108" y="770"/>
                  </a:cubicBezTo>
                  <a:cubicBezTo>
                    <a:pt x="179" y="830"/>
                    <a:pt x="263" y="889"/>
                    <a:pt x="358" y="913"/>
                  </a:cubicBezTo>
                  <a:cubicBezTo>
                    <a:pt x="370" y="913"/>
                    <a:pt x="394" y="937"/>
                    <a:pt x="406" y="937"/>
                  </a:cubicBezTo>
                  <a:cubicBezTo>
                    <a:pt x="436" y="941"/>
                    <a:pt x="467" y="944"/>
                    <a:pt x="497" y="944"/>
                  </a:cubicBezTo>
                  <a:cubicBezTo>
                    <a:pt x="550" y="944"/>
                    <a:pt x="603" y="936"/>
                    <a:pt x="656" y="913"/>
                  </a:cubicBezTo>
                  <a:cubicBezTo>
                    <a:pt x="810" y="854"/>
                    <a:pt x="929" y="723"/>
                    <a:pt x="953" y="556"/>
                  </a:cubicBezTo>
                  <a:cubicBezTo>
                    <a:pt x="1001" y="306"/>
                    <a:pt x="834" y="56"/>
                    <a:pt x="572" y="8"/>
                  </a:cubicBezTo>
                  <a:cubicBezTo>
                    <a:pt x="545" y="3"/>
                    <a:pt x="518" y="1"/>
                    <a:pt x="4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2" name="Google Shape;162;p2"/>
            <p:cNvSpPr/>
            <p:nvPr/>
          </p:nvSpPr>
          <p:spPr>
            <a:xfrm>
              <a:off x="6507050" y="3935025"/>
              <a:ext cx="26225" cy="23850"/>
            </a:xfrm>
            <a:custGeom>
              <a:avLst/>
              <a:gdLst/>
              <a:ahLst/>
              <a:cxnLst/>
              <a:rect l="l" t="t" r="r" b="b"/>
              <a:pathLst>
                <a:path w="1049" h="954" extrusionOk="0">
                  <a:moveTo>
                    <a:pt x="532" y="0"/>
                  </a:moveTo>
                  <a:cubicBezTo>
                    <a:pt x="306" y="0"/>
                    <a:pt x="103" y="169"/>
                    <a:pt x="48" y="398"/>
                  </a:cubicBezTo>
                  <a:cubicBezTo>
                    <a:pt x="1" y="648"/>
                    <a:pt x="167" y="898"/>
                    <a:pt x="441" y="946"/>
                  </a:cubicBezTo>
                  <a:cubicBezTo>
                    <a:pt x="470" y="951"/>
                    <a:pt x="498" y="954"/>
                    <a:pt x="527" y="954"/>
                  </a:cubicBezTo>
                  <a:cubicBezTo>
                    <a:pt x="746" y="954"/>
                    <a:pt x="947" y="796"/>
                    <a:pt x="989" y="565"/>
                  </a:cubicBezTo>
                  <a:cubicBezTo>
                    <a:pt x="1048" y="291"/>
                    <a:pt x="870" y="53"/>
                    <a:pt x="596" y="5"/>
                  </a:cubicBezTo>
                  <a:cubicBezTo>
                    <a:pt x="574" y="2"/>
                    <a:pt x="553"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3" name="Google Shape;163;p2"/>
            <p:cNvSpPr/>
            <p:nvPr/>
          </p:nvSpPr>
          <p:spPr>
            <a:xfrm>
              <a:off x="5903100" y="3945425"/>
              <a:ext cx="25025" cy="23875"/>
            </a:xfrm>
            <a:custGeom>
              <a:avLst/>
              <a:gdLst/>
              <a:ahLst/>
              <a:cxnLst/>
              <a:rect l="l" t="t" r="r" b="b"/>
              <a:pathLst>
                <a:path w="1001" h="955" extrusionOk="0">
                  <a:moveTo>
                    <a:pt x="537" y="0"/>
                  </a:moveTo>
                  <a:cubicBezTo>
                    <a:pt x="497" y="0"/>
                    <a:pt x="457" y="6"/>
                    <a:pt x="417" y="6"/>
                  </a:cubicBezTo>
                  <a:cubicBezTo>
                    <a:pt x="322" y="30"/>
                    <a:pt x="227" y="89"/>
                    <a:pt x="167" y="160"/>
                  </a:cubicBezTo>
                  <a:cubicBezTo>
                    <a:pt x="108" y="220"/>
                    <a:pt x="60" y="303"/>
                    <a:pt x="48" y="399"/>
                  </a:cubicBezTo>
                  <a:cubicBezTo>
                    <a:pt x="1" y="601"/>
                    <a:pt x="120" y="815"/>
                    <a:pt x="298" y="899"/>
                  </a:cubicBezTo>
                  <a:cubicBezTo>
                    <a:pt x="346" y="922"/>
                    <a:pt x="382" y="934"/>
                    <a:pt x="441" y="946"/>
                  </a:cubicBezTo>
                  <a:cubicBezTo>
                    <a:pt x="471" y="951"/>
                    <a:pt x="500" y="954"/>
                    <a:pt x="529" y="954"/>
                  </a:cubicBezTo>
                  <a:cubicBezTo>
                    <a:pt x="570" y="954"/>
                    <a:pt x="609" y="948"/>
                    <a:pt x="644" y="934"/>
                  </a:cubicBezTo>
                  <a:cubicBezTo>
                    <a:pt x="656" y="934"/>
                    <a:pt x="679" y="922"/>
                    <a:pt x="691" y="922"/>
                  </a:cubicBezTo>
                  <a:cubicBezTo>
                    <a:pt x="798" y="887"/>
                    <a:pt x="870" y="815"/>
                    <a:pt x="929" y="720"/>
                  </a:cubicBezTo>
                  <a:cubicBezTo>
                    <a:pt x="929" y="708"/>
                    <a:pt x="941" y="696"/>
                    <a:pt x="941" y="684"/>
                  </a:cubicBezTo>
                  <a:cubicBezTo>
                    <a:pt x="953" y="637"/>
                    <a:pt x="977" y="601"/>
                    <a:pt x="989" y="541"/>
                  </a:cubicBezTo>
                  <a:cubicBezTo>
                    <a:pt x="1001" y="482"/>
                    <a:pt x="1001" y="446"/>
                    <a:pt x="989" y="387"/>
                  </a:cubicBezTo>
                  <a:cubicBezTo>
                    <a:pt x="977" y="303"/>
                    <a:pt x="941" y="232"/>
                    <a:pt x="882" y="172"/>
                  </a:cubicBezTo>
                  <a:cubicBezTo>
                    <a:pt x="810" y="101"/>
                    <a:pt x="727" y="41"/>
                    <a:pt x="596" y="6"/>
                  </a:cubicBezTo>
                  <a:cubicBezTo>
                    <a:pt x="576" y="2"/>
                    <a:pt x="556" y="0"/>
                    <a:pt x="5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4" name="Google Shape;164;p2"/>
            <p:cNvSpPr/>
            <p:nvPr/>
          </p:nvSpPr>
          <p:spPr>
            <a:xfrm>
              <a:off x="5745650" y="3654300"/>
              <a:ext cx="23825" cy="23825"/>
            </a:xfrm>
            <a:custGeom>
              <a:avLst/>
              <a:gdLst/>
              <a:ahLst/>
              <a:cxnLst/>
              <a:rect l="l" t="t" r="r" b="b"/>
              <a:pathLst>
                <a:path w="953" h="953" extrusionOk="0">
                  <a:moveTo>
                    <a:pt x="471" y="0"/>
                  </a:moveTo>
                  <a:cubicBezTo>
                    <a:pt x="444" y="0"/>
                    <a:pt x="417" y="6"/>
                    <a:pt x="393" y="18"/>
                  </a:cubicBezTo>
                  <a:cubicBezTo>
                    <a:pt x="298" y="30"/>
                    <a:pt x="203" y="78"/>
                    <a:pt x="131" y="149"/>
                  </a:cubicBezTo>
                  <a:cubicBezTo>
                    <a:pt x="72" y="209"/>
                    <a:pt x="24" y="292"/>
                    <a:pt x="0" y="387"/>
                  </a:cubicBezTo>
                  <a:lnTo>
                    <a:pt x="0" y="423"/>
                  </a:lnTo>
                  <a:cubicBezTo>
                    <a:pt x="0" y="518"/>
                    <a:pt x="12" y="626"/>
                    <a:pt x="60" y="721"/>
                  </a:cubicBezTo>
                  <a:cubicBezTo>
                    <a:pt x="131" y="840"/>
                    <a:pt x="238" y="923"/>
                    <a:pt x="381" y="935"/>
                  </a:cubicBezTo>
                  <a:cubicBezTo>
                    <a:pt x="411" y="947"/>
                    <a:pt x="441" y="953"/>
                    <a:pt x="471" y="953"/>
                  </a:cubicBezTo>
                  <a:cubicBezTo>
                    <a:pt x="500" y="953"/>
                    <a:pt x="530" y="947"/>
                    <a:pt x="560" y="935"/>
                  </a:cubicBezTo>
                  <a:cubicBezTo>
                    <a:pt x="667" y="923"/>
                    <a:pt x="750" y="864"/>
                    <a:pt x="810" y="792"/>
                  </a:cubicBezTo>
                  <a:cubicBezTo>
                    <a:pt x="846" y="757"/>
                    <a:pt x="858" y="733"/>
                    <a:pt x="870" y="697"/>
                  </a:cubicBezTo>
                  <a:cubicBezTo>
                    <a:pt x="905" y="661"/>
                    <a:pt x="917" y="614"/>
                    <a:pt x="929" y="554"/>
                  </a:cubicBezTo>
                  <a:cubicBezTo>
                    <a:pt x="953" y="506"/>
                    <a:pt x="953" y="459"/>
                    <a:pt x="929" y="423"/>
                  </a:cubicBezTo>
                  <a:cubicBezTo>
                    <a:pt x="905" y="221"/>
                    <a:pt x="750" y="42"/>
                    <a:pt x="548" y="18"/>
                  </a:cubicBezTo>
                  <a:cubicBezTo>
                    <a:pt x="524" y="6"/>
                    <a:pt x="497" y="0"/>
                    <a:pt x="47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5" name="Google Shape;165;p2"/>
            <p:cNvSpPr/>
            <p:nvPr/>
          </p:nvSpPr>
          <p:spPr>
            <a:xfrm>
              <a:off x="4724975" y="3627350"/>
              <a:ext cx="23850" cy="23175"/>
            </a:xfrm>
            <a:custGeom>
              <a:avLst/>
              <a:gdLst/>
              <a:ahLst/>
              <a:cxnLst/>
              <a:rect l="l" t="t" r="r" b="b"/>
              <a:pathLst>
                <a:path w="954" h="927" extrusionOk="0">
                  <a:moveTo>
                    <a:pt x="446" y="1"/>
                  </a:moveTo>
                  <a:cubicBezTo>
                    <a:pt x="336" y="1"/>
                    <a:pt x="241" y="44"/>
                    <a:pt x="168" y="108"/>
                  </a:cubicBezTo>
                  <a:cubicBezTo>
                    <a:pt x="120" y="144"/>
                    <a:pt x="84" y="191"/>
                    <a:pt x="60" y="251"/>
                  </a:cubicBezTo>
                  <a:cubicBezTo>
                    <a:pt x="48" y="287"/>
                    <a:pt x="13" y="334"/>
                    <a:pt x="13" y="382"/>
                  </a:cubicBezTo>
                  <a:cubicBezTo>
                    <a:pt x="1" y="453"/>
                    <a:pt x="1" y="513"/>
                    <a:pt x="13" y="572"/>
                  </a:cubicBezTo>
                  <a:cubicBezTo>
                    <a:pt x="60" y="751"/>
                    <a:pt x="191" y="882"/>
                    <a:pt x="382" y="918"/>
                  </a:cubicBezTo>
                  <a:cubicBezTo>
                    <a:pt x="416" y="924"/>
                    <a:pt x="450" y="926"/>
                    <a:pt x="482" y="926"/>
                  </a:cubicBezTo>
                  <a:cubicBezTo>
                    <a:pt x="581" y="926"/>
                    <a:pt x="667" y="898"/>
                    <a:pt x="739" y="834"/>
                  </a:cubicBezTo>
                  <a:cubicBezTo>
                    <a:pt x="822" y="811"/>
                    <a:pt x="882" y="739"/>
                    <a:pt x="906" y="632"/>
                  </a:cubicBezTo>
                  <a:cubicBezTo>
                    <a:pt x="918" y="608"/>
                    <a:pt x="918" y="584"/>
                    <a:pt x="918" y="561"/>
                  </a:cubicBezTo>
                  <a:cubicBezTo>
                    <a:pt x="953" y="441"/>
                    <a:pt x="918" y="334"/>
                    <a:pt x="858" y="227"/>
                  </a:cubicBezTo>
                  <a:cubicBezTo>
                    <a:pt x="799" y="132"/>
                    <a:pt x="715" y="49"/>
                    <a:pt x="596" y="25"/>
                  </a:cubicBezTo>
                  <a:cubicBezTo>
                    <a:pt x="584" y="25"/>
                    <a:pt x="560" y="13"/>
                    <a:pt x="549" y="13"/>
                  </a:cubicBezTo>
                  <a:cubicBezTo>
                    <a:pt x="513" y="5"/>
                    <a:pt x="479" y="1"/>
                    <a:pt x="4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6" name="Google Shape;166;p2"/>
            <p:cNvSpPr/>
            <p:nvPr/>
          </p:nvSpPr>
          <p:spPr>
            <a:xfrm>
              <a:off x="5094675" y="3924725"/>
              <a:ext cx="25325" cy="23725"/>
            </a:xfrm>
            <a:custGeom>
              <a:avLst/>
              <a:gdLst/>
              <a:ahLst/>
              <a:cxnLst/>
              <a:rect l="l" t="t" r="r" b="b"/>
              <a:pathLst>
                <a:path w="1013" h="949" extrusionOk="0">
                  <a:moveTo>
                    <a:pt x="524" y="0"/>
                  </a:moveTo>
                  <a:cubicBezTo>
                    <a:pt x="417" y="0"/>
                    <a:pt x="334" y="36"/>
                    <a:pt x="239" y="96"/>
                  </a:cubicBezTo>
                  <a:cubicBezTo>
                    <a:pt x="131" y="167"/>
                    <a:pt x="60" y="274"/>
                    <a:pt x="48" y="393"/>
                  </a:cubicBezTo>
                  <a:cubicBezTo>
                    <a:pt x="0" y="643"/>
                    <a:pt x="167" y="893"/>
                    <a:pt x="429" y="941"/>
                  </a:cubicBezTo>
                  <a:cubicBezTo>
                    <a:pt x="459" y="946"/>
                    <a:pt x="489" y="949"/>
                    <a:pt x="518" y="949"/>
                  </a:cubicBezTo>
                  <a:cubicBezTo>
                    <a:pt x="746" y="949"/>
                    <a:pt x="946" y="792"/>
                    <a:pt x="989" y="560"/>
                  </a:cubicBezTo>
                  <a:cubicBezTo>
                    <a:pt x="1012" y="405"/>
                    <a:pt x="977" y="238"/>
                    <a:pt x="870" y="143"/>
                  </a:cubicBezTo>
                  <a:cubicBezTo>
                    <a:pt x="774" y="84"/>
                    <a:pt x="691" y="24"/>
                    <a:pt x="58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7" name="Google Shape;167;p2"/>
            <p:cNvSpPr/>
            <p:nvPr/>
          </p:nvSpPr>
          <p:spPr>
            <a:xfrm>
              <a:off x="6464775" y="4572300"/>
              <a:ext cx="35450" cy="32975"/>
            </a:xfrm>
            <a:custGeom>
              <a:avLst/>
              <a:gdLst/>
              <a:ahLst/>
              <a:cxnLst/>
              <a:rect l="l" t="t" r="r" b="b"/>
              <a:pathLst>
                <a:path w="1418" h="1319" extrusionOk="0">
                  <a:moveTo>
                    <a:pt x="729" y="1"/>
                  </a:moveTo>
                  <a:cubicBezTo>
                    <a:pt x="680" y="1"/>
                    <a:pt x="630" y="9"/>
                    <a:pt x="584" y="29"/>
                  </a:cubicBezTo>
                  <a:cubicBezTo>
                    <a:pt x="525" y="41"/>
                    <a:pt x="477" y="53"/>
                    <a:pt x="418" y="89"/>
                  </a:cubicBezTo>
                  <a:cubicBezTo>
                    <a:pt x="322" y="136"/>
                    <a:pt x="251" y="208"/>
                    <a:pt x="191" y="279"/>
                  </a:cubicBezTo>
                  <a:cubicBezTo>
                    <a:pt x="132" y="351"/>
                    <a:pt x="84" y="446"/>
                    <a:pt x="72" y="553"/>
                  </a:cubicBezTo>
                  <a:cubicBezTo>
                    <a:pt x="1" y="910"/>
                    <a:pt x="251" y="1267"/>
                    <a:pt x="608" y="1303"/>
                  </a:cubicBezTo>
                  <a:cubicBezTo>
                    <a:pt x="653" y="1314"/>
                    <a:pt x="698" y="1319"/>
                    <a:pt x="743" y="1319"/>
                  </a:cubicBezTo>
                  <a:cubicBezTo>
                    <a:pt x="1051" y="1319"/>
                    <a:pt x="1328" y="1079"/>
                    <a:pt x="1370" y="767"/>
                  </a:cubicBezTo>
                  <a:cubicBezTo>
                    <a:pt x="1418" y="565"/>
                    <a:pt x="1358" y="374"/>
                    <a:pt x="1215" y="220"/>
                  </a:cubicBezTo>
                  <a:cubicBezTo>
                    <a:pt x="1180" y="160"/>
                    <a:pt x="1096" y="100"/>
                    <a:pt x="1001" y="53"/>
                  </a:cubicBezTo>
                  <a:cubicBezTo>
                    <a:pt x="953" y="41"/>
                    <a:pt x="918" y="29"/>
                    <a:pt x="882" y="17"/>
                  </a:cubicBezTo>
                  <a:lnTo>
                    <a:pt x="846" y="17"/>
                  </a:lnTo>
                  <a:cubicBezTo>
                    <a:pt x="809" y="6"/>
                    <a:pt x="769" y="1"/>
                    <a:pt x="72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8" name="Google Shape;168;p2"/>
            <p:cNvSpPr/>
            <p:nvPr/>
          </p:nvSpPr>
          <p:spPr>
            <a:xfrm>
              <a:off x="6403775" y="3934525"/>
              <a:ext cx="13700" cy="13725"/>
            </a:xfrm>
            <a:custGeom>
              <a:avLst/>
              <a:gdLst/>
              <a:ahLst/>
              <a:cxnLst/>
              <a:rect l="l" t="t" r="r" b="b"/>
              <a:pathLst>
                <a:path w="548" h="549" extrusionOk="0">
                  <a:moveTo>
                    <a:pt x="295" y="0"/>
                  </a:moveTo>
                  <a:cubicBezTo>
                    <a:pt x="163" y="0"/>
                    <a:pt x="45" y="82"/>
                    <a:pt x="12" y="227"/>
                  </a:cubicBezTo>
                  <a:lnTo>
                    <a:pt x="12" y="251"/>
                  </a:lnTo>
                  <a:cubicBezTo>
                    <a:pt x="0" y="406"/>
                    <a:pt x="72" y="537"/>
                    <a:pt x="226" y="549"/>
                  </a:cubicBezTo>
                  <a:lnTo>
                    <a:pt x="250" y="549"/>
                  </a:lnTo>
                  <a:cubicBezTo>
                    <a:pt x="369" y="549"/>
                    <a:pt x="488" y="489"/>
                    <a:pt x="524" y="370"/>
                  </a:cubicBezTo>
                  <a:cubicBezTo>
                    <a:pt x="524" y="358"/>
                    <a:pt x="536" y="346"/>
                    <a:pt x="536" y="323"/>
                  </a:cubicBezTo>
                  <a:cubicBezTo>
                    <a:pt x="548" y="251"/>
                    <a:pt x="536" y="180"/>
                    <a:pt x="488" y="120"/>
                  </a:cubicBezTo>
                  <a:cubicBezTo>
                    <a:pt x="476" y="108"/>
                    <a:pt x="453" y="73"/>
                    <a:pt x="441" y="61"/>
                  </a:cubicBezTo>
                  <a:cubicBezTo>
                    <a:pt x="417" y="25"/>
                    <a:pt x="369" y="13"/>
                    <a:pt x="322" y="1"/>
                  </a:cubicBezTo>
                  <a:cubicBezTo>
                    <a:pt x="313" y="0"/>
                    <a:pt x="304" y="0"/>
                    <a:pt x="29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9" name="Google Shape;169;p2"/>
            <p:cNvSpPr/>
            <p:nvPr/>
          </p:nvSpPr>
          <p:spPr>
            <a:xfrm>
              <a:off x="6161475" y="3834275"/>
              <a:ext cx="13725" cy="13075"/>
            </a:xfrm>
            <a:custGeom>
              <a:avLst/>
              <a:gdLst/>
              <a:ahLst/>
              <a:cxnLst/>
              <a:rect l="l" t="t" r="r" b="b"/>
              <a:pathLst>
                <a:path w="549" h="523" extrusionOk="0">
                  <a:moveTo>
                    <a:pt x="255" y="1"/>
                  </a:moveTo>
                  <a:cubicBezTo>
                    <a:pt x="211" y="1"/>
                    <a:pt x="165" y="18"/>
                    <a:pt x="131" y="35"/>
                  </a:cubicBezTo>
                  <a:cubicBezTo>
                    <a:pt x="60" y="70"/>
                    <a:pt x="0" y="142"/>
                    <a:pt x="0" y="213"/>
                  </a:cubicBezTo>
                  <a:lnTo>
                    <a:pt x="0" y="332"/>
                  </a:lnTo>
                  <a:lnTo>
                    <a:pt x="0" y="344"/>
                  </a:lnTo>
                  <a:cubicBezTo>
                    <a:pt x="36" y="439"/>
                    <a:pt x="108" y="511"/>
                    <a:pt x="215" y="523"/>
                  </a:cubicBezTo>
                  <a:lnTo>
                    <a:pt x="334" y="523"/>
                  </a:lnTo>
                  <a:cubicBezTo>
                    <a:pt x="358" y="511"/>
                    <a:pt x="405" y="499"/>
                    <a:pt x="429" y="487"/>
                  </a:cubicBezTo>
                  <a:cubicBezTo>
                    <a:pt x="489" y="439"/>
                    <a:pt x="524" y="380"/>
                    <a:pt x="536" y="320"/>
                  </a:cubicBezTo>
                  <a:cubicBezTo>
                    <a:pt x="548" y="249"/>
                    <a:pt x="536" y="189"/>
                    <a:pt x="512" y="142"/>
                  </a:cubicBezTo>
                  <a:cubicBezTo>
                    <a:pt x="465" y="70"/>
                    <a:pt x="405" y="23"/>
                    <a:pt x="310" y="11"/>
                  </a:cubicBezTo>
                  <a:cubicBezTo>
                    <a:pt x="293" y="4"/>
                    <a:pt x="274" y="1"/>
                    <a:pt x="2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0" name="Google Shape;170;p2"/>
            <p:cNvSpPr/>
            <p:nvPr/>
          </p:nvSpPr>
          <p:spPr>
            <a:xfrm>
              <a:off x="6281425" y="3778100"/>
              <a:ext cx="13425" cy="13675"/>
            </a:xfrm>
            <a:custGeom>
              <a:avLst/>
              <a:gdLst/>
              <a:ahLst/>
              <a:cxnLst/>
              <a:rect l="l" t="t" r="r" b="b"/>
              <a:pathLst>
                <a:path w="537" h="547" extrusionOk="0">
                  <a:moveTo>
                    <a:pt x="266" y="1"/>
                  </a:moveTo>
                  <a:cubicBezTo>
                    <a:pt x="144" y="1"/>
                    <a:pt x="33" y="99"/>
                    <a:pt x="13" y="234"/>
                  </a:cubicBezTo>
                  <a:cubicBezTo>
                    <a:pt x="1" y="305"/>
                    <a:pt x="13" y="365"/>
                    <a:pt x="60" y="424"/>
                  </a:cubicBezTo>
                  <a:cubicBezTo>
                    <a:pt x="84" y="484"/>
                    <a:pt x="143" y="531"/>
                    <a:pt x="215" y="543"/>
                  </a:cubicBezTo>
                  <a:cubicBezTo>
                    <a:pt x="231" y="546"/>
                    <a:pt x="247" y="547"/>
                    <a:pt x="262" y="547"/>
                  </a:cubicBezTo>
                  <a:cubicBezTo>
                    <a:pt x="398" y="547"/>
                    <a:pt x="515" y="456"/>
                    <a:pt x="536" y="317"/>
                  </a:cubicBezTo>
                  <a:lnTo>
                    <a:pt x="536" y="198"/>
                  </a:lnTo>
                  <a:cubicBezTo>
                    <a:pt x="501" y="91"/>
                    <a:pt x="429" y="19"/>
                    <a:pt x="322" y="7"/>
                  </a:cubicBezTo>
                  <a:cubicBezTo>
                    <a:pt x="303" y="3"/>
                    <a:pt x="285" y="1"/>
                    <a:pt x="26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1" name="Google Shape;171;p2"/>
            <p:cNvSpPr/>
            <p:nvPr/>
          </p:nvSpPr>
          <p:spPr>
            <a:xfrm>
              <a:off x="5725700" y="3689500"/>
              <a:ext cx="14625" cy="13575"/>
            </a:xfrm>
            <a:custGeom>
              <a:avLst/>
              <a:gdLst/>
              <a:ahLst/>
              <a:cxnLst/>
              <a:rect l="l" t="t" r="r" b="b"/>
              <a:pathLst>
                <a:path w="585" h="543" extrusionOk="0">
                  <a:moveTo>
                    <a:pt x="305" y="0"/>
                  </a:moveTo>
                  <a:cubicBezTo>
                    <a:pt x="175" y="0"/>
                    <a:pt x="47" y="100"/>
                    <a:pt x="36" y="230"/>
                  </a:cubicBezTo>
                  <a:cubicBezTo>
                    <a:pt x="1" y="384"/>
                    <a:pt x="108" y="527"/>
                    <a:pt x="263" y="539"/>
                  </a:cubicBezTo>
                  <a:cubicBezTo>
                    <a:pt x="277" y="542"/>
                    <a:pt x="292" y="543"/>
                    <a:pt x="307" y="543"/>
                  </a:cubicBezTo>
                  <a:cubicBezTo>
                    <a:pt x="436" y="543"/>
                    <a:pt x="561" y="453"/>
                    <a:pt x="572" y="325"/>
                  </a:cubicBezTo>
                  <a:cubicBezTo>
                    <a:pt x="584" y="182"/>
                    <a:pt x="501" y="39"/>
                    <a:pt x="346" y="3"/>
                  </a:cubicBezTo>
                  <a:cubicBezTo>
                    <a:pt x="332" y="1"/>
                    <a:pt x="319" y="0"/>
                    <a:pt x="30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2" name="Google Shape;172;p2"/>
            <p:cNvSpPr/>
            <p:nvPr/>
          </p:nvSpPr>
          <p:spPr>
            <a:xfrm>
              <a:off x="5008050" y="3646000"/>
              <a:ext cx="14325" cy="13600"/>
            </a:xfrm>
            <a:custGeom>
              <a:avLst/>
              <a:gdLst/>
              <a:ahLst/>
              <a:cxnLst/>
              <a:rect l="l" t="t" r="r" b="b"/>
              <a:pathLst>
                <a:path w="573" h="544" extrusionOk="0">
                  <a:moveTo>
                    <a:pt x="295" y="1"/>
                  </a:moveTo>
                  <a:cubicBezTo>
                    <a:pt x="233" y="1"/>
                    <a:pt x="166" y="18"/>
                    <a:pt x="120" y="65"/>
                  </a:cubicBezTo>
                  <a:cubicBezTo>
                    <a:pt x="96" y="88"/>
                    <a:pt x="60" y="124"/>
                    <a:pt x="48" y="148"/>
                  </a:cubicBezTo>
                  <a:cubicBezTo>
                    <a:pt x="36" y="172"/>
                    <a:pt x="36" y="196"/>
                    <a:pt x="13" y="231"/>
                  </a:cubicBezTo>
                  <a:cubicBezTo>
                    <a:pt x="1" y="315"/>
                    <a:pt x="36" y="386"/>
                    <a:pt x="72" y="446"/>
                  </a:cubicBezTo>
                  <a:cubicBezTo>
                    <a:pt x="120" y="493"/>
                    <a:pt x="167" y="529"/>
                    <a:pt x="239" y="541"/>
                  </a:cubicBezTo>
                  <a:lnTo>
                    <a:pt x="275" y="541"/>
                  </a:lnTo>
                  <a:cubicBezTo>
                    <a:pt x="286" y="542"/>
                    <a:pt x="298" y="543"/>
                    <a:pt x="310" y="543"/>
                  </a:cubicBezTo>
                  <a:cubicBezTo>
                    <a:pt x="393" y="543"/>
                    <a:pt x="471" y="507"/>
                    <a:pt x="513" y="434"/>
                  </a:cubicBezTo>
                  <a:cubicBezTo>
                    <a:pt x="536" y="410"/>
                    <a:pt x="548" y="362"/>
                    <a:pt x="548" y="327"/>
                  </a:cubicBezTo>
                  <a:cubicBezTo>
                    <a:pt x="572" y="291"/>
                    <a:pt x="548" y="231"/>
                    <a:pt x="536" y="184"/>
                  </a:cubicBezTo>
                  <a:cubicBezTo>
                    <a:pt x="525" y="124"/>
                    <a:pt x="477" y="65"/>
                    <a:pt x="417" y="29"/>
                  </a:cubicBezTo>
                  <a:cubicBezTo>
                    <a:pt x="394" y="17"/>
                    <a:pt x="370" y="5"/>
                    <a:pt x="346" y="5"/>
                  </a:cubicBezTo>
                  <a:cubicBezTo>
                    <a:pt x="330" y="2"/>
                    <a:pt x="313" y="1"/>
                    <a:pt x="29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3" name="Google Shape;173;p2"/>
            <p:cNvSpPr/>
            <p:nvPr/>
          </p:nvSpPr>
          <p:spPr>
            <a:xfrm>
              <a:off x="5802500" y="3765075"/>
              <a:ext cx="14600" cy="13325"/>
            </a:xfrm>
            <a:custGeom>
              <a:avLst/>
              <a:gdLst/>
              <a:ahLst/>
              <a:cxnLst/>
              <a:rect l="l" t="t" r="r" b="b"/>
              <a:pathLst>
                <a:path w="584" h="533" extrusionOk="0">
                  <a:moveTo>
                    <a:pt x="272" y="0"/>
                  </a:moveTo>
                  <a:cubicBezTo>
                    <a:pt x="159" y="0"/>
                    <a:pt x="54" y="69"/>
                    <a:pt x="12" y="183"/>
                  </a:cubicBezTo>
                  <a:cubicBezTo>
                    <a:pt x="12" y="195"/>
                    <a:pt x="0" y="219"/>
                    <a:pt x="0" y="219"/>
                  </a:cubicBezTo>
                  <a:cubicBezTo>
                    <a:pt x="0" y="362"/>
                    <a:pt x="84" y="517"/>
                    <a:pt x="239" y="528"/>
                  </a:cubicBezTo>
                  <a:cubicBezTo>
                    <a:pt x="255" y="531"/>
                    <a:pt x="273" y="533"/>
                    <a:pt x="291" y="533"/>
                  </a:cubicBezTo>
                  <a:cubicBezTo>
                    <a:pt x="347" y="533"/>
                    <a:pt x="405" y="517"/>
                    <a:pt x="441" y="481"/>
                  </a:cubicBezTo>
                  <a:cubicBezTo>
                    <a:pt x="489" y="433"/>
                    <a:pt x="536" y="397"/>
                    <a:pt x="548" y="314"/>
                  </a:cubicBezTo>
                  <a:cubicBezTo>
                    <a:pt x="584" y="171"/>
                    <a:pt x="489" y="40"/>
                    <a:pt x="346" y="5"/>
                  </a:cubicBezTo>
                  <a:lnTo>
                    <a:pt x="322" y="5"/>
                  </a:lnTo>
                  <a:cubicBezTo>
                    <a:pt x="305" y="1"/>
                    <a:pt x="288" y="0"/>
                    <a:pt x="27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4" name="Google Shape;174;p2"/>
            <p:cNvSpPr/>
            <p:nvPr/>
          </p:nvSpPr>
          <p:spPr>
            <a:xfrm>
              <a:off x="6023950" y="3621525"/>
              <a:ext cx="14325" cy="13675"/>
            </a:xfrm>
            <a:custGeom>
              <a:avLst/>
              <a:gdLst/>
              <a:ahLst/>
              <a:cxnLst/>
              <a:rect l="l" t="t" r="r" b="b"/>
              <a:pathLst>
                <a:path w="573" h="547" extrusionOk="0">
                  <a:moveTo>
                    <a:pt x="262" y="1"/>
                  </a:moveTo>
                  <a:cubicBezTo>
                    <a:pt x="132" y="1"/>
                    <a:pt x="23" y="98"/>
                    <a:pt x="13" y="222"/>
                  </a:cubicBezTo>
                  <a:cubicBezTo>
                    <a:pt x="1" y="377"/>
                    <a:pt x="72" y="520"/>
                    <a:pt x="239" y="544"/>
                  </a:cubicBezTo>
                  <a:cubicBezTo>
                    <a:pt x="252" y="546"/>
                    <a:pt x="266" y="547"/>
                    <a:pt x="279" y="547"/>
                  </a:cubicBezTo>
                  <a:cubicBezTo>
                    <a:pt x="410" y="547"/>
                    <a:pt x="538" y="447"/>
                    <a:pt x="548" y="317"/>
                  </a:cubicBezTo>
                  <a:cubicBezTo>
                    <a:pt x="572" y="163"/>
                    <a:pt x="465" y="20"/>
                    <a:pt x="322" y="8"/>
                  </a:cubicBezTo>
                  <a:cubicBezTo>
                    <a:pt x="302" y="3"/>
                    <a:pt x="282" y="1"/>
                    <a:pt x="26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5" name="Google Shape;175;p2"/>
            <p:cNvSpPr/>
            <p:nvPr/>
          </p:nvSpPr>
          <p:spPr>
            <a:xfrm>
              <a:off x="5716175" y="3810850"/>
              <a:ext cx="13725" cy="13675"/>
            </a:xfrm>
            <a:custGeom>
              <a:avLst/>
              <a:gdLst/>
              <a:ahLst/>
              <a:cxnLst/>
              <a:rect l="l" t="t" r="r" b="b"/>
              <a:pathLst>
                <a:path w="549" h="547" extrusionOk="0">
                  <a:moveTo>
                    <a:pt x="266" y="0"/>
                  </a:moveTo>
                  <a:cubicBezTo>
                    <a:pt x="141" y="0"/>
                    <a:pt x="23" y="99"/>
                    <a:pt x="13" y="233"/>
                  </a:cubicBezTo>
                  <a:lnTo>
                    <a:pt x="13" y="257"/>
                  </a:lnTo>
                  <a:cubicBezTo>
                    <a:pt x="1" y="388"/>
                    <a:pt x="84" y="507"/>
                    <a:pt x="227" y="543"/>
                  </a:cubicBezTo>
                  <a:cubicBezTo>
                    <a:pt x="242" y="545"/>
                    <a:pt x="256" y="547"/>
                    <a:pt x="271" y="547"/>
                  </a:cubicBezTo>
                  <a:cubicBezTo>
                    <a:pt x="400" y="547"/>
                    <a:pt x="526" y="456"/>
                    <a:pt x="536" y="317"/>
                  </a:cubicBezTo>
                  <a:cubicBezTo>
                    <a:pt x="548" y="198"/>
                    <a:pt x="501" y="79"/>
                    <a:pt x="394" y="31"/>
                  </a:cubicBezTo>
                  <a:cubicBezTo>
                    <a:pt x="370" y="19"/>
                    <a:pt x="358" y="7"/>
                    <a:pt x="322" y="7"/>
                  </a:cubicBezTo>
                  <a:cubicBezTo>
                    <a:pt x="303" y="2"/>
                    <a:pt x="285" y="0"/>
                    <a:pt x="2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Tree>
    <p:extLst>
      <p:ext uri="{BB962C8B-B14F-4D97-AF65-F5344CB8AC3E}">
        <p14:creationId xmlns:p14="http://schemas.microsoft.com/office/powerpoint/2010/main" val="2097050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6"/>
        <p:cNvGrpSpPr/>
        <p:nvPr/>
      </p:nvGrpSpPr>
      <p:grpSpPr>
        <a:xfrm>
          <a:off x="0" y="0"/>
          <a:ext cx="0" cy="0"/>
          <a:chOff x="0" y="0"/>
          <a:chExt cx="0" cy="0"/>
        </a:xfrm>
      </p:grpSpPr>
      <p:grpSp>
        <p:nvGrpSpPr>
          <p:cNvPr id="177" name="Google Shape;177;p3"/>
          <p:cNvGrpSpPr/>
          <p:nvPr/>
        </p:nvGrpSpPr>
        <p:grpSpPr>
          <a:xfrm>
            <a:off x="7581029" y="5898244"/>
            <a:ext cx="7049360" cy="2285902"/>
            <a:chOff x="800100" y="2815500"/>
            <a:chExt cx="1339775" cy="434450"/>
          </a:xfrm>
        </p:grpSpPr>
        <p:sp>
          <p:nvSpPr>
            <p:cNvPr id="178" name="Google Shape;178;p3"/>
            <p:cNvSpPr/>
            <p:nvPr/>
          </p:nvSpPr>
          <p:spPr>
            <a:xfrm>
              <a:off x="1376350" y="3185050"/>
              <a:ext cx="122650" cy="64600"/>
            </a:xfrm>
            <a:custGeom>
              <a:avLst/>
              <a:gdLst/>
              <a:ahLst/>
              <a:cxnLst/>
              <a:rect l="l" t="t" r="r" b="b"/>
              <a:pathLst>
                <a:path w="4906" h="2584" extrusionOk="0">
                  <a:moveTo>
                    <a:pt x="4775" y="0"/>
                  </a:moveTo>
                  <a:lnTo>
                    <a:pt x="1" y="2489"/>
                  </a:lnTo>
                  <a:lnTo>
                    <a:pt x="1" y="2584"/>
                  </a:lnTo>
                  <a:lnTo>
                    <a:pt x="393" y="2584"/>
                  </a:lnTo>
                  <a:lnTo>
                    <a:pt x="4906" y="238"/>
                  </a:lnTo>
                  <a:cubicBezTo>
                    <a:pt x="4834" y="179"/>
                    <a:pt x="4787" y="96"/>
                    <a:pt x="477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9" name="Google Shape;179;p3"/>
            <p:cNvSpPr/>
            <p:nvPr/>
          </p:nvSpPr>
          <p:spPr>
            <a:xfrm>
              <a:off x="800100" y="2952275"/>
              <a:ext cx="104775" cy="297100"/>
            </a:xfrm>
            <a:custGeom>
              <a:avLst/>
              <a:gdLst/>
              <a:ahLst/>
              <a:cxnLst/>
              <a:rect l="l" t="t" r="r" b="b"/>
              <a:pathLst>
                <a:path w="4191" h="11884" extrusionOk="0">
                  <a:moveTo>
                    <a:pt x="3929" y="1"/>
                  </a:moveTo>
                  <a:lnTo>
                    <a:pt x="0" y="11883"/>
                  </a:lnTo>
                  <a:lnTo>
                    <a:pt x="274" y="11883"/>
                  </a:lnTo>
                  <a:lnTo>
                    <a:pt x="4191" y="24"/>
                  </a:lnTo>
                  <a:lnTo>
                    <a:pt x="4191" y="24"/>
                  </a:lnTo>
                  <a:cubicBezTo>
                    <a:pt x="4167" y="48"/>
                    <a:pt x="4131" y="60"/>
                    <a:pt x="4108" y="60"/>
                  </a:cubicBezTo>
                  <a:cubicBezTo>
                    <a:pt x="4096" y="62"/>
                    <a:pt x="4086" y="63"/>
                    <a:pt x="4075" y="63"/>
                  </a:cubicBezTo>
                  <a:cubicBezTo>
                    <a:pt x="4009" y="63"/>
                    <a:pt x="3960" y="32"/>
                    <a:pt x="392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80" name="Google Shape;180;p3"/>
            <p:cNvSpPr/>
            <p:nvPr/>
          </p:nvSpPr>
          <p:spPr>
            <a:xfrm>
              <a:off x="904875" y="2946325"/>
              <a:ext cx="142600" cy="33075"/>
            </a:xfrm>
            <a:custGeom>
              <a:avLst/>
              <a:gdLst/>
              <a:ahLst/>
              <a:cxnLst/>
              <a:rect l="l" t="t" r="r" b="b"/>
              <a:pathLst>
                <a:path w="5704" h="1323" extrusionOk="0">
                  <a:moveTo>
                    <a:pt x="71" y="1"/>
                  </a:moveTo>
                  <a:cubicBezTo>
                    <a:pt x="71" y="12"/>
                    <a:pt x="95" y="24"/>
                    <a:pt x="95" y="36"/>
                  </a:cubicBezTo>
                  <a:cubicBezTo>
                    <a:pt x="107" y="131"/>
                    <a:pt x="60" y="203"/>
                    <a:pt x="0" y="251"/>
                  </a:cubicBezTo>
                  <a:lnTo>
                    <a:pt x="5632" y="1322"/>
                  </a:lnTo>
                  <a:cubicBezTo>
                    <a:pt x="5632" y="1215"/>
                    <a:pt x="5655" y="1132"/>
                    <a:pt x="5703" y="1060"/>
                  </a:cubicBezTo>
                  <a:lnTo>
                    <a:pt x="7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81" name="Google Shape;181;p3"/>
            <p:cNvSpPr/>
            <p:nvPr/>
          </p:nvSpPr>
          <p:spPr>
            <a:xfrm>
              <a:off x="1048625" y="3121050"/>
              <a:ext cx="184275" cy="128900"/>
            </a:xfrm>
            <a:custGeom>
              <a:avLst/>
              <a:gdLst/>
              <a:ahLst/>
              <a:cxnLst/>
              <a:rect l="l" t="t" r="r" b="b"/>
              <a:pathLst>
                <a:path w="7371" h="5156" extrusionOk="0">
                  <a:moveTo>
                    <a:pt x="7240" y="0"/>
                  </a:moveTo>
                  <a:lnTo>
                    <a:pt x="1" y="5156"/>
                  </a:lnTo>
                  <a:lnTo>
                    <a:pt x="477" y="5156"/>
                  </a:lnTo>
                  <a:lnTo>
                    <a:pt x="7371" y="262"/>
                  </a:lnTo>
                  <a:cubicBezTo>
                    <a:pt x="7359" y="215"/>
                    <a:pt x="7359" y="203"/>
                    <a:pt x="7359" y="179"/>
                  </a:cubicBezTo>
                  <a:cubicBezTo>
                    <a:pt x="7299" y="155"/>
                    <a:pt x="7240" y="72"/>
                    <a:pt x="72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82" name="Google Shape;182;p3"/>
            <p:cNvSpPr/>
            <p:nvPr/>
          </p:nvSpPr>
          <p:spPr>
            <a:xfrm>
              <a:off x="1033150" y="2989475"/>
              <a:ext cx="25925" cy="257800"/>
            </a:xfrm>
            <a:custGeom>
              <a:avLst/>
              <a:gdLst/>
              <a:ahLst/>
              <a:cxnLst/>
              <a:rect l="l" t="t" r="r" b="b"/>
              <a:pathLst>
                <a:path w="1037" h="10312" extrusionOk="0">
                  <a:moveTo>
                    <a:pt x="751" y="1"/>
                  </a:moveTo>
                  <a:lnTo>
                    <a:pt x="1" y="10300"/>
                  </a:lnTo>
                  <a:lnTo>
                    <a:pt x="24" y="10300"/>
                  </a:lnTo>
                  <a:cubicBezTo>
                    <a:pt x="49" y="10296"/>
                    <a:pt x="73" y="10295"/>
                    <a:pt x="98" y="10295"/>
                  </a:cubicBezTo>
                  <a:cubicBezTo>
                    <a:pt x="158" y="10295"/>
                    <a:pt x="219" y="10303"/>
                    <a:pt x="286" y="10312"/>
                  </a:cubicBezTo>
                  <a:lnTo>
                    <a:pt x="1036" y="49"/>
                  </a:lnTo>
                  <a:lnTo>
                    <a:pt x="1013" y="49"/>
                  </a:lnTo>
                  <a:cubicBezTo>
                    <a:pt x="917" y="49"/>
                    <a:pt x="822" y="25"/>
                    <a:pt x="75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83" name="Google Shape;183;p3"/>
            <p:cNvSpPr/>
            <p:nvPr/>
          </p:nvSpPr>
          <p:spPr>
            <a:xfrm>
              <a:off x="1053400" y="2846600"/>
              <a:ext cx="15500" cy="122375"/>
            </a:xfrm>
            <a:custGeom>
              <a:avLst/>
              <a:gdLst/>
              <a:ahLst/>
              <a:cxnLst/>
              <a:rect l="l" t="t" r="r" b="b"/>
              <a:pathLst>
                <a:path w="620" h="4895" extrusionOk="0">
                  <a:moveTo>
                    <a:pt x="357" y="1"/>
                  </a:moveTo>
                  <a:lnTo>
                    <a:pt x="0" y="4894"/>
                  </a:lnTo>
                  <a:cubicBezTo>
                    <a:pt x="24" y="4882"/>
                    <a:pt x="48" y="4882"/>
                    <a:pt x="72" y="4882"/>
                  </a:cubicBezTo>
                  <a:cubicBezTo>
                    <a:pt x="89" y="4879"/>
                    <a:pt x="108" y="4878"/>
                    <a:pt x="126" y="4878"/>
                  </a:cubicBezTo>
                  <a:cubicBezTo>
                    <a:pt x="172" y="4878"/>
                    <a:pt x="220" y="4886"/>
                    <a:pt x="262" y="4894"/>
                  </a:cubicBezTo>
                  <a:lnTo>
                    <a:pt x="619" y="1"/>
                  </a:lnTo>
                  <a:cubicBezTo>
                    <a:pt x="607" y="1"/>
                    <a:pt x="596" y="1"/>
                    <a:pt x="584" y="13"/>
                  </a:cubicBezTo>
                  <a:cubicBezTo>
                    <a:pt x="549" y="18"/>
                    <a:pt x="515" y="21"/>
                    <a:pt x="482" y="21"/>
                  </a:cubicBezTo>
                  <a:cubicBezTo>
                    <a:pt x="435" y="21"/>
                    <a:pt x="392" y="15"/>
                    <a:pt x="35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84" name="Google Shape;184;p3"/>
            <p:cNvSpPr/>
            <p:nvPr/>
          </p:nvSpPr>
          <p:spPr>
            <a:xfrm>
              <a:off x="1066500" y="2977275"/>
              <a:ext cx="92300" cy="25925"/>
            </a:xfrm>
            <a:custGeom>
              <a:avLst/>
              <a:gdLst/>
              <a:ahLst/>
              <a:cxnLst/>
              <a:rect l="l" t="t" r="r" b="b"/>
              <a:pathLst>
                <a:path w="3692" h="1037" extrusionOk="0">
                  <a:moveTo>
                    <a:pt x="24" y="1"/>
                  </a:moveTo>
                  <a:lnTo>
                    <a:pt x="24" y="25"/>
                  </a:lnTo>
                  <a:cubicBezTo>
                    <a:pt x="36" y="120"/>
                    <a:pt x="24" y="203"/>
                    <a:pt x="0" y="275"/>
                  </a:cubicBezTo>
                  <a:lnTo>
                    <a:pt x="3655" y="1037"/>
                  </a:lnTo>
                  <a:lnTo>
                    <a:pt x="3655" y="1013"/>
                  </a:lnTo>
                  <a:cubicBezTo>
                    <a:pt x="3643" y="918"/>
                    <a:pt x="3643" y="834"/>
                    <a:pt x="3691" y="751"/>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85" name="Google Shape;185;p3"/>
            <p:cNvSpPr/>
            <p:nvPr/>
          </p:nvSpPr>
          <p:spPr>
            <a:xfrm>
              <a:off x="1237650" y="3057050"/>
              <a:ext cx="96150" cy="61950"/>
            </a:xfrm>
            <a:custGeom>
              <a:avLst/>
              <a:gdLst/>
              <a:ahLst/>
              <a:cxnLst/>
              <a:rect l="l" t="t" r="r" b="b"/>
              <a:pathLst>
                <a:path w="3846" h="2478" extrusionOk="0">
                  <a:moveTo>
                    <a:pt x="3715" y="1"/>
                  </a:moveTo>
                  <a:lnTo>
                    <a:pt x="0" y="2263"/>
                  </a:lnTo>
                  <a:cubicBezTo>
                    <a:pt x="84" y="2287"/>
                    <a:pt x="179" y="2370"/>
                    <a:pt x="191" y="2477"/>
                  </a:cubicBezTo>
                  <a:lnTo>
                    <a:pt x="3846" y="239"/>
                  </a:lnTo>
                  <a:cubicBezTo>
                    <a:pt x="3786" y="167"/>
                    <a:pt x="3751" y="96"/>
                    <a:pt x="371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86" name="Google Shape;186;p3"/>
            <p:cNvSpPr/>
            <p:nvPr/>
          </p:nvSpPr>
          <p:spPr>
            <a:xfrm>
              <a:off x="1071550" y="2841850"/>
              <a:ext cx="93775" cy="152425"/>
            </a:xfrm>
            <a:custGeom>
              <a:avLst/>
              <a:gdLst/>
              <a:ahLst/>
              <a:cxnLst/>
              <a:rect l="l" t="t" r="r" b="b"/>
              <a:pathLst>
                <a:path w="3751" h="6097" extrusionOk="0">
                  <a:moveTo>
                    <a:pt x="227" y="0"/>
                  </a:moveTo>
                  <a:cubicBezTo>
                    <a:pt x="167" y="60"/>
                    <a:pt x="96" y="119"/>
                    <a:pt x="1" y="143"/>
                  </a:cubicBezTo>
                  <a:lnTo>
                    <a:pt x="3525" y="6096"/>
                  </a:lnTo>
                  <a:cubicBezTo>
                    <a:pt x="3584" y="6025"/>
                    <a:pt x="3668" y="5965"/>
                    <a:pt x="3751" y="5930"/>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87" name="Google Shape;187;p3"/>
            <p:cNvSpPr/>
            <p:nvPr/>
          </p:nvSpPr>
          <p:spPr>
            <a:xfrm>
              <a:off x="1169475" y="3008825"/>
              <a:ext cx="65525" cy="109275"/>
            </a:xfrm>
            <a:custGeom>
              <a:avLst/>
              <a:gdLst/>
              <a:ahLst/>
              <a:cxnLst/>
              <a:rect l="l" t="t" r="r" b="b"/>
              <a:pathLst>
                <a:path w="2621" h="4371" extrusionOk="0">
                  <a:moveTo>
                    <a:pt x="251" y="1"/>
                  </a:moveTo>
                  <a:cubicBezTo>
                    <a:pt x="191" y="60"/>
                    <a:pt x="108" y="84"/>
                    <a:pt x="13" y="108"/>
                  </a:cubicBezTo>
                  <a:lnTo>
                    <a:pt x="1" y="108"/>
                  </a:lnTo>
                  <a:lnTo>
                    <a:pt x="2406" y="4370"/>
                  </a:lnTo>
                  <a:cubicBezTo>
                    <a:pt x="2441" y="4287"/>
                    <a:pt x="2513" y="4216"/>
                    <a:pt x="2620" y="4192"/>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88" name="Google Shape;188;p3"/>
            <p:cNvSpPr/>
            <p:nvPr/>
          </p:nvSpPr>
          <p:spPr>
            <a:xfrm>
              <a:off x="1232575" y="3125225"/>
              <a:ext cx="48550" cy="124150"/>
            </a:xfrm>
            <a:custGeom>
              <a:avLst/>
              <a:gdLst/>
              <a:ahLst/>
              <a:cxnLst/>
              <a:rect l="l" t="t" r="r" b="b"/>
              <a:pathLst>
                <a:path w="1942" h="4966" extrusionOk="0">
                  <a:moveTo>
                    <a:pt x="275" y="0"/>
                  </a:moveTo>
                  <a:cubicBezTo>
                    <a:pt x="239" y="12"/>
                    <a:pt x="215" y="36"/>
                    <a:pt x="167" y="48"/>
                  </a:cubicBezTo>
                  <a:cubicBezTo>
                    <a:pt x="108" y="48"/>
                    <a:pt x="48" y="36"/>
                    <a:pt x="1" y="12"/>
                  </a:cubicBezTo>
                  <a:lnTo>
                    <a:pt x="1" y="72"/>
                  </a:lnTo>
                  <a:lnTo>
                    <a:pt x="1656" y="4965"/>
                  </a:lnTo>
                  <a:lnTo>
                    <a:pt x="1942" y="4965"/>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89" name="Google Shape;189;p3"/>
            <p:cNvSpPr/>
            <p:nvPr/>
          </p:nvSpPr>
          <p:spPr>
            <a:xfrm>
              <a:off x="1356400" y="3074925"/>
              <a:ext cx="20275" cy="174450"/>
            </a:xfrm>
            <a:custGeom>
              <a:avLst/>
              <a:gdLst/>
              <a:ahLst/>
              <a:cxnLst/>
              <a:rect l="l" t="t" r="r" b="b"/>
              <a:pathLst>
                <a:path w="811" h="6978" extrusionOk="0">
                  <a:moveTo>
                    <a:pt x="275" y="0"/>
                  </a:moveTo>
                  <a:cubicBezTo>
                    <a:pt x="273" y="0"/>
                    <a:pt x="272" y="0"/>
                    <a:pt x="271" y="1"/>
                  </a:cubicBezTo>
                  <a:lnTo>
                    <a:pt x="271" y="1"/>
                  </a:lnTo>
                  <a:cubicBezTo>
                    <a:pt x="166" y="24"/>
                    <a:pt x="83" y="24"/>
                    <a:pt x="1" y="24"/>
                  </a:cubicBezTo>
                  <a:lnTo>
                    <a:pt x="548" y="6977"/>
                  </a:lnTo>
                  <a:lnTo>
                    <a:pt x="810" y="6977"/>
                  </a:lnTo>
                  <a:lnTo>
                    <a:pt x="810" y="6894"/>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90" name="Google Shape;190;p3"/>
            <p:cNvSpPr/>
            <p:nvPr/>
          </p:nvSpPr>
          <p:spPr>
            <a:xfrm>
              <a:off x="1378125" y="3063600"/>
              <a:ext cx="123575" cy="114025"/>
            </a:xfrm>
            <a:custGeom>
              <a:avLst/>
              <a:gdLst/>
              <a:ahLst/>
              <a:cxnLst/>
              <a:rect l="l" t="t" r="r" b="b"/>
              <a:pathLst>
                <a:path w="4943" h="4561" extrusionOk="0">
                  <a:moveTo>
                    <a:pt x="191" y="1"/>
                  </a:moveTo>
                  <a:cubicBezTo>
                    <a:pt x="132" y="72"/>
                    <a:pt x="60" y="143"/>
                    <a:pt x="1" y="191"/>
                  </a:cubicBezTo>
                  <a:lnTo>
                    <a:pt x="4752" y="4561"/>
                  </a:lnTo>
                  <a:cubicBezTo>
                    <a:pt x="4799" y="4477"/>
                    <a:pt x="4847" y="4418"/>
                    <a:pt x="4942" y="4370"/>
                  </a:cubicBezTo>
                  <a:lnTo>
                    <a:pt x="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91" name="Google Shape;191;p3"/>
            <p:cNvSpPr/>
            <p:nvPr/>
          </p:nvSpPr>
          <p:spPr>
            <a:xfrm>
              <a:off x="1512075" y="3187125"/>
              <a:ext cx="68200" cy="62250"/>
            </a:xfrm>
            <a:custGeom>
              <a:avLst/>
              <a:gdLst/>
              <a:ahLst/>
              <a:cxnLst/>
              <a:rect l="l" t="t" r="r" b="b"/>
              <a:pathLst>
                <a:path w="2728" h="2490" extrusionOk="0">
                  <a:moveTo>
                    <a:pt x="179" y="1"/>
                  </a:moveTo>
                  <a:cubicBezTo>
                    <a:pt x="156" y="84"/>
                    <a:pt x="72" y="155"/>
                    <a:pt x="1" y="203"/>
                  </a:cubicBezTo>
                  <a:lnTo>
                    <a:pt x="2453" y="2489"/>
                  </a:lnTo>
                  <a:lnTo>
                    <a:pt x="2620" y="2489"/>
                  </a:lnTo>
                  <a:lnTo>
                    <a:pt x="2727" y="2382"/>
                  </a:lnTo>
                  <a:lnTo>
                    <a:pt x="1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92" name="Google Shape;192;p3"/>
            <p:cNvSpPr/>
            <p:nvPr/>
          </p:nvSpPr>
          <p:spPr>
            <a:xfrm>
              <a:off x="1516850" y="3091575"/>
              <a:ext cx="207475" cy="93200"/>
            </a:xfrm>
            <a:custGeom>
              <a:avLst/>
              <a:gdLst/>
              <a:ahLst/>
              <a:cxnLst/>
              <a:rect l="l" t="t" r="r" b="b"/>
              <a:pathLst>
                <a:path w="8299" h="3728" extrusionOk="0">
                  <a:moveTo>
                    <a:pt x="8299" y="1"/>
                  </a:moveTo>
                  <a:lnTo>
                    <a:pt x="0" y="3454"/>
                  </a:lnTo>
                  <a:cubicBezTo>
                    <a:pt x="24" y="3501"/>
                    <a:pt x="36" y="3537"/>
                    <a:pt x="48" y="3573"/>
                  </a:cubicBezTo>
                  <a:cubicBezTo>
                    <a:pt x="36" y="3632"/>
                    <a:pt x="24" y="3680"/>
                    <a:pt x="24" y="3727"/>
                  </a:cubicBezTo>
                  <a:cubicBezTo>
                    <a:pt x="36" y="3727"/>
                    <a:pt x="48" y="3727"/>
                    <a:pt x="84" y="3715"/>
                  </a:cubicBezTo>
                  <a:lnTo>
                    <a:pt x="7846" y="477"/>
                  </a:lnTo>
                  <a:lnTo>
                    <a:pt x="829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93" name="Google Shape;193;p3"/>
            <p:cNvSpPr/>
            <p:nvPr/>
          </p:nvSpPr>
          <p:spPr>
            <a:xfrm>
              <a:off x="1920175" y="3218375"/>
              <a:ext cx="54200" cy="31275"/>
            </a:xfrm>
            <a:custGeom>
              <a:avLst/>
              <a:gdLst/>
              <a:ahLst/>
              <a:cxnLst/>
              <a:rect l="l" t="t" r="r" b="b"/>
              <a:pathLst>
                <a:path w="2168" h="1251" extrusionOk="0">
                  <a:moveTo>
                    <a:pt x="215" y="1"/>
                  </a:moveTo>
                  <a:lnTo>
                    <a:pt x="167" y="25"/>
                  </a:lnTo>
                  <a:cubicBezTo>
                    <a:pt x="155" y="48"/>
                    <a:pt x="119" y="84"/>
                    <a:pt x="95" y="96"/>
                  </a:cubicBezTo>
                  <a:lnTo>
                    <a:pt x="0" y="191"/>
                  </a:lnTo>
                  <a:lnTo>
                    <a:pt x="1655" y="1251"/>
                  </a:lnTo>
                  <a:lnTo>
                    <a:pt x="2167" y="1251"/>
                  </a:ln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94" name="Google Shape;194;p3"/>
            <p:cNvSpPr/>
            <p:nvPr/>
          </p:nvSpPr>
          <p:spPr>
            <a:xfrm>
              <a:off x="1726700" y="3093675"/>
              <a:ext cx="96450" cy="65500"/>
            </a:xfrm>
            <a:custGeom>
              <a:avLst/>
              <a:gdLst/>
              <a:ahLst/>
              <a:cxnLst/>
              <a:rect l="l" t="t" r="r" b="b"/>
              <a:pathLst>
                <a:path w="3858" h="2620" extrusionOk="0">
                  <a:moveTo>
                    <a:pt x="179" y="0"/>
                  </a:moveTo>
                  <a:lnTo>
                    <a:pt x="0" y="202"/>
                  </a:lnTo>
                  <a:lnTo>
                    <a:pt x="3751" y="2619"/>
                  </a:lnTo>
                  <a:lnTo>
                    <a:pt x="3858" y="234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95" name="Google Shape;195;p3"/>
            <p:cNvSpPr/>
            <p:nvPr/>
          </p:nvSpPr>
          <p:spPr>
            <a:xfrm>
              <a:off x="1826400" y="3156175"/>
              <a:ext cx="88425" cy="62825"/>
            </a:xfrm>
            <a:custGeom>
              <a:avLst/>
              <a:gdLst/>
              <a:ahLst/>
              <a:cxnLst/>
              <a:rect l="l" t="t" r="r" b="b"/>
              <a:pathLst>
                <a:path w="3537" h="2513" extrusionOk="0">
                  <a:moveTo>
                    <a:pt x="108" y="0"/>
                  </a:moveTo>
                  <a:lnTo>
                    <a:pt x="1" y="262"/>
                  </a:lnTo>
                  <a:lnTo>
                    <a:pt x="3513" y="2513"/>
                  </a:lnTo>
                  <a:cubicBezTo>
                    <a:pt x="3501" y="2489"/>
                    <a:pt x="3489" y="2441"/>
                    <a:pt x="3477" y="2405"/>
                  </a:cubicBezTo>
                  <a:cubicBezTo>
                    <a:pt x="3454" y="2334"/>
                    <a:pt x="3489" y="2263"/>
                    <a:pt x="3537" y="2203"/>
                  </a:cubicBez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96" name="Google Shape;196;p3"/>
            <p:cNvSpPr/>
            <p:nvPr/>
          </p:nvSpPr>
          <p:spPr>
            <a:xfrm>
              <a:off x="1577875" y="2880550"/>
              <a:ext cx="344700" cy="368825"/>
            </a:xfrm>
            <a:custGeom>
              <a:avLst/>
              <a:gdLst/>
              <a:ahLst/>
              <a:cxnLst/>
              <a:rect l="l" t="t" r="r" b="b"/>
              <a:pathLst>
                <a:path w="13788" h="14753" extrusionOk="0">
                  <a:moveTo>
                    <a:pt x="13668" y="0"/>
                  </a:moveTo>
                  <a:lnTo>
                    <a:pt x="5834" y="8466"/>
                  </a:lnTo>
                  <a:lnTo>
                    <a:pt x="5394" y="8942"/>
                  </a:lnTo>
                  <a:lnTo>
                    <a:pt x="107" y="14645"/>
                  </a:lnTo>
                  <a:lnTo>
                    <a:pt x="0" y="14752"/>
                  </a:lnTo>
                  <a:lnTo>
                    <a:pt x="381" y="14752"/>
                  </a:lnTo>
                  <a:lnTo>
                    <a:pt x="5953" y="8727"/>
                  </a:lnTo>
                  <a:lnTo>
                    <a:pt x="6156" y="8525"/>
                  </a:lnTo>
                  <a:lnTo>
                    <a:pt x="13692" y="357"/>
                  </a:lnTo>
                  <a:lnTo>
                    <a:pt x="13787" y="119"/>
                  </a:lnTo>
                  <a:cubicBezTo>
                    <a:pt x="13740" y="84"/>
                    <a:pt x="13692" y="36"/>
                    <a:pt x="1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97" name="Google Shape;197;p3"/>
            <p:cNvSpPr/>
            <p:nvPr/>
          </p:nvSpPr>
          <p:spPr>
            <a:xfrm>
              <a:off x="1787125" y="2882925"/>
              <a:ext cx="142000" cy="366450"/>
            </a:xfrm>
            <a:custGeom>
              <a:avLst/>
              <a:gdLst/>
              <a:ahLst/>
              <a:cxnLst/>
              <a:rect l="l" t="t" r="r" b="b"/>
              <a:pathLst>
                <a:path w="5680" h="14658" extrusionOk="0">
                  <a:moveTo>
                    <a:pt x="5417" y="0"/>
                  </a:moveTo>
                  <a:lnTo>
                    <a:pt x="5322" y="239"/>
                  </a:lnTo>
                  <a:lnTo>
                    <a:pt x="1441" y="10776"/>
                  </a:lnTo>
                  <a:lnTo>
                    <a:pt x="1334" y="11049"/>
                  </a:lnTo>
                  <a:lnTo>
                    <a:pt x="0" y="14657"/>
                  </a:lnTo>
                  <a:lnTo>
                    <a:pt x="298" y="14657"/>
                  </a:lnTo>
                  <a:lnTo>
                    <a:pt x="1572" y="11192"/>
                  </a:lnTo>
                  <a:lnTo>
                    <a:pt x="1679" y="10930"/>
                  </a:lnTo>
                  <a:lnTo>
                    <a:pt x="5679" y="72"/>
                  </a:lnTo>
                  <a:cubicBezTo>
                    <a:pt x="5584" y="72"/>
                    <a:pt x="5489" y="60"/>
                    <a:pt x="54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98" name="Google Shape;198;p3"/>
            <p:cNvSpPr/>
            <p:nvPr/>
          </p:nvSpPr>
          <p:spPr>
            <a:xfrm>
              <a:off x="1937125" y="2875175"/>
              <a:ext cx="202450" cy="98250"/>
            </a:xfrm>
            <a:custGeom>
              <a:avLst/>
              <a:gdLst/>
              <a:ahLst/>
              <a:cxnLst/>
              <a:rect l="l" t="t" r="r" b="b"/>
              <a:pathLst>
                <a:path w="8098" h="3930" extrusionOk="0">
                  <a:moveTo>
                    <a:pt x="96" y="1"/>
                  </a:moveTo>
                  <a:cubicBezTo>
                    <a:pt x="84" y="96"/>
                    <a:pt x="60" y="180"/>
                    <a:pt x="1" y="251"/>
                  </a:cubicBezTo>
                  <a:lnTo>
                    <a:pt x="8097" y="3930"/>
                  </a:lnTo>
                  <a:lnTo>
                    <a:pt x="8097" y="3632"/>
                  </a:lnTo>
                  <a:lnTo>
                    <a:pt x="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99" name="Google Shape;199;p3"/>
            <p:cNvSpPr/>
            <p:nvPr/>
          </p:nvSpPr>
          <p:spPr>
            <a:xfrm>
              <a:off x="2088050" y="3163325"/>
              <a:ext cx="43175" cy="86050"/>
            </a:xfrm>
            <a:custGeom>
              <a:avLst/>
              <a:gdLst/>
              <a:ahLst/>
              <a:cxnLst/>
              <a:rect l="l" t="t" r="r" b="b"/>
              <a:pathLst>
                <a:path w="1727" h="3442" extrusionOk="0">
                  <a:moveTo>
                    <a:pt x="1560" y="0"/>
                  </a:moveTo>
                  <a:lnTo>
                    <a:pt x="0" y="3441"/>
                  </a:lnTo>
                  <a:lnTo>
                    <a:pt x="298" y="3441"/>
                  </a:lnTo>
                  <a:lnTo>
                    <a:pt x="1727" y="322"/>
                  </a:lnTo>
                  <a:lnTo>
                    <a:pt x="15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00" name="Google Shape;200;p3"/>
            <p:cNvSpPr/>
            <p:nvPr/>
          </p:nvSpPr>
          <p:spPr>
            <a:xfrm>
              <a:off x="2130900" y="3136825"/>
              <a:ext cx="8675" cy="26525"/>
            </a:xfrm>
            <a:custGeom>
              <a:avLst/>
              <a:gdLst/>
              <a:ahLst/>
              <a:cxnLst/>
              <a:rect l="l" t="t" r="r" b="b"/>
              <a:pathLst>
                <a:path w="347" h="1061" extrusionOk="0">
                  <a:moveTo>
                    <a:pt x="346" y="0"/>
                  </a:moveTo>
                  <a:lnTo>
                    <a:pt x="1" y="739"/>
                  </a:lnTo>
                  <a:lnTo>
                    <a:pt x="168" y="1060"/>
                  </a:lnTo>
                  <a:lnTo>
                    <a:pt x="346" y="655"/>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01" name="Google Shape;201;p3"/>
            <p:cNvSpPr/>
            <p:nvPr/>
          </p:nvSpPr>
          <p:spPr>
            <a:xfrm>
              <a:off x="1923750" y="3070450"/>
              <a:ext cx="155700" cy="148550"/>
            </a:xfrm>
            <a:custGeom>
              <a:avLst/>
              <a:gdLst/>
              <a:ahLst/>
              <a:cxnLst/>
              <a:rect l="l" t="t" r="r" b="b"/>
              <a:pathLst>
                <a:path w="6228" h="5942" extrusionOk="0">
                  <a:moveTo>
                    <a:pt x="6037" y="0"/>
                  </a:moveTo>
                  <a:lnTo>
                    <a:pt x="3596" y="2263"/>
                  </a:lnTo>
                  <a:cubicBezTo>
                    <a:pt x="3608" y="2298"/>
                    <a:pt x="3632" y="2346"/>
                    <a:pt x="3643" y="2370"/>
                  </a:cubicBezTo>
                  <a:cubicBezTo>
                    <a:pt x="3667" y="2501"/>
                    <a:pt x="3572" y="2644"/>
                    <a:pt x="3429" y="2655"/>
                  </a:cubicBezTo>
                  <a:cubicBezTo>
                    <a:pt x="3417" y="2658"/>
                    <a:pt x="3405" y="2659"/>
                    <a:pt x="3392" y="2659"/>
                  </a:cubicBezTo>
                  <a:cubicBezTo>
                    <a:pt x="3334" y="2659"/>
                    <a:pt x="3278" y="2635"/>
                    <a:pt x="3239" y="2596"/>
                  </a:cubicBezTo>
                  <a:lnTo>
                    <a:pt x="0" y="5620"/>
                  </a:lnTo>
                  <a:cubicBezTo>
                    <a:pt x="36" y="5656"/>
                    <a:pt x="72" y="5703"/>
                    <a:pt x="83" y="5763"/>
                  </a:cubicBezTo>
                  <a:cubicBezTo>
                    <a:pt x="95" y="5834"/>
                    <a:pt x="83" y="5894"/>
                    <a:pt x="36" y="5942"/>
                  </a:cubicBezTo>
                  <a:lnTo>
                    <a:pt x="83" y="5918"/>
                  </a:lnTo>
                  <a:lnTo>
                    <a:pt x="6227" y="215"/>
                  </a:lnTo>
                  <a:cubicBezTo>
                    <a:pt x="6144" y="155"/>
                    <a:pt x="6072" y="96"/>
                    <a:pt x="60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02" name="Google Shape;202;p3"/>
            <p:cNvSpPr/>
            <p:nvPr/>
          </p:nvSpPr>
          <p:spPr>
            <a:xfrm>
              <a:off x="1881475" y="3218975"/>
              <a:ext cx="41100" cy="30100"/>
            </a:xfrm>
            <a:custGeom>
              <a:avLst/>
              <a:gdLst/>
              <a:ahLst/>
              <a:cxnLst/>
              <a:rect l="l" t="t" r="r" b="b"/>
              <a:pathLst>
                <a:path w="1644" h="1204" extrusionOk="0">
                  <a:moveTo>
                    <a:pt x="1643" y="60"/>
                  </a:moveTo>
                  <a:lnTo>
                    <a:pt x="1613" y="87"/>
                  </a:lnTo>
                  <a:lnTo>
                    <a:pt x="1613" y="87"/>
                  </a:lnTo>
                  <a:cubicBezTo>
                    <a:pt x="1622" y="80"/>
                    <a:pt x="1632" y="71"/>
                    <a:pt x="1643" y="60"/>
                  </a:cubicBezTo>
                  <a:close/>
                  <a:moveTo>
                    <a:pt x="1310" y="1"/>
                  </a:moveTo>
                  <a:lnTo>
                    <a:pt x="0" y="1203"/>
                  </a:lnTo>
                  <a:lnTo>
                    <a:pt x="405" y="1203"/>
                  </a:lnTo>
                  <a:lnTo>
                    <a:pt x="1548" y="143"/>
                  </a:lnTo>
                  <a:lnTo>
                    <a:pt x="1613" y="87"/>
                  </a:lnTo>
                  <a:lnTo>
                    <a:pt x="1613" y="87"/>
                  </a:lnTo>
                  <a:cubicBezTo>
                    <a:pt x="1592" y="102"/>
                    <a:pt x="1573" y="108"/>
                    <a:pt x="1548" y="108"/>
                  </a:cubicBezTo>
                  <a:cubicBezTo>
                    <a:pt x="1540" y="109"/>
                    <a:pt x="1531" y="110"/>
                    <a:pt x="1522" y="110"/>
                  </a:cubicBezTo>
                  <a:cubicBezTo>
                    <a:pt x="1446" y="110"/>
                    <a:pt x="1363" y="65"/>
                    <a:pt x="131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03" name="Google Shape;203;p3"/>
            <p:cNvSpPr/>
            <p:nvPr/>
          </p:nvSpPr>
          <p:spPr>
            <a:xfrm>
              <a:off x="2085975" y="3074925"/>
              <a:ext cx="53900" cy="112825"/>
            </a:xfrm>
            <a:custGeom>
              <a:avLst/>
              <a:gdLst/>
              <a:ahLst/>
              <a:cxnLst/>
              <a:rect l="l" t="t" r="r" b="b"/>
              <a:pathLst>
                <a:path w="2156" h="4513" extrusionOk="0">
                  <a:moveTo>
                    <a:pt x="250" y="0"/>
                  </a:moveTo>
                  <a:cubicBezTo>
                    <a:pt x="191" y="48"/>
                    <a:pt x="119" y="83"/>
                    <a:pt x="36" y="95"/>
                  </a:cubicBezTo>
                  <a:lnTo>
                    <a:pt x="0" y="95"/>
                  </a:lnTo>
                  <a:lnTo>
                    <a:pt x="1679" y="3536"/>
                  </a:lnTo>
                  <a:lnTo>
                    <a:pt x="1822" y="3846"/>
                  </a:lnTo>
                  <a:lnTo>
                    <a:pt x="2155" y="4512"/>
                  </a:lnTo>
                  <a:lnTo>
                    <a:pt x="2155" y="3893"/>
                  </a:lnTo>
                  <a:lnTo>
                    <a:pt x="1965" y="3536"/>
                  </a:lnTo>
                  <a:lnTo>
                    <a:pt x="1810" y="3215"/>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04" name="Google Shape;204;p3"/>
            <p:cNvSpPr/>
            <p:nvPr/>
          </p:nvSpPr>
          <p:spPr>
            <a:xfrm>
              <a:off x="2128225" y="3239825"/>
              <a:ext cx="11350" cy="9550"/>
            </a:xfrm>
            <a:custGeom>
              <a:avLst/>
              <a:gdLst/>
              <a:ahLst/>
              <a:cxnLst/>
              <a:rect l="l" t="t" r="r" b="b"/>
              <a:pathLst>
                <a:path w="454" h="382" extrusionOk="0">
                  <a:moveTo>
                    <a:pt x="453" y="0"/>
                  </a:moveTo>
                  <a:lnTo>
                    <a:pt x="1" y="381"/>
                  </a:lnTo>
                  <a:lnTo>
                    <a:pt x="417" y="381"/>
                  </a:lnTo>
                  <a:lnTo>
                    <a:pt x="453" y="357"/>
                  </a:lnTo>
                  <a:lnTo>
                    <a:pt x="4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05" name="Google Shape;205;p3"/>
            <p:cNvSpPr/>
            <p:nvPr/>
          </p:nvSpPr>
          <p:spPr>
            <a:xfrm>
              <a:off x="1326050" y="3014475"/>
              <a:ext cx="64325" cy="61350"/>
            </a:xfrm>
            <a:custGeom>
              <a:avLst/>
              <a:gdLst/>
              <a:ahLst/>
              <a:cxnLst/>
              <a:rect l="l" t="t" r="r" b="b"/>
              <a:pathLst>
                <a:path w="2573" h="2454" extrusionOk="0">
                  <a:moveTo>
                    <a:pt x="1305" y="1"/>
                  </a:moveTo>
                  <a:cubicBezTo>
                    <a:pt x="1248" y="1"/>
                    <a:pt x="1190" y="5"/>
                    <a:pt x="1131" y="13"/>
                  </a:cubicBezTo>
                  <a:cubicBezTo>
                    <a:pt x="465" y="96"/>
                    <a:pt x="0" y="727"/>
                    <a:pt x="96" y="1394"/>
                  </a:cubicBezTo>
                  <a:cubicBezTo>
                    <a:pt x="108" y="1513"/>
                    <a:pt x="131" y="1620"/>
                    <a:pt x="179" y="1727"/>
                  </a:cubicBezTo>
                  <a:cubicBezTo>
                    <a:pt x="227" y="1811"/>
                    <a:pt x="274" y="1882"/>
                    <a:pt x="310" y="1966"/>
                  </a:cubicBezTo>
                  <a:cubicBezTo>
                    <a:pt x="524" y="2239"/>
                    <a:pt x="846" y="2418"/>
                    <a:pt x="1203" y="2454"/>
                  </a:cubicBezTo>
                  <a:cubicBezTo>
                    <a:pt x="1298" y="2454"/>
                    <a:pt x="1381" y="2442"/>
                    <a:pt x="1477" y="2442"/>
                  </a:cubicBezTo>
                  <a:cubicBezTo>
                    <a:pt x="1715" y="2406"/>
                    <a:pt x="1917" y="2299"/>
                    <a:pt x="2084" y="2168"/>
                  </a:cubicBezTo>
                  <a:cubicBezTo>
                    <a:pt x="2155" y="2108"/>
                    <a:pt x="2215" y="2049"/>
                    <a:pt x="2274" y="1977"/>
                  </a:cubicBezTo>
                  <a:cubicBezTo>
                    <a:pt x="2477" y="1727"/>
                    <a:pt x="2572" y="1394"/>
                    <a:pt x="2513" y="1049"/>
                  </a:cubicBezTo>
                  <a:cubicBezTo>
                    <a:pt x="2437" y="440"/>
                    <a:pt x="1904" y="1"/>
                    <a:pt x="130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06" name="Google Shape;206;p3"/>
            <p:cNvSpPr/>
            <p:nvPr/>
          </p:nvSpPr>
          <p:spPr>
            <a:xfrm>
              <a:off x="1048925" y="2815500"/>
              <a:ext cx="33075" cy="31625"/>
            </a:xfrm>
            <a:custGeom>
              <a:avLst/>
              <a:gdLst/>
              <a:ahLst/>
              <a:cxnLst/>
              <a:rect l="l" t="t" r="r" b="b"/>
              <a:pathLst>
                <a:path w="1323" h="1265" extrusionOk="0">
                  <a:moveTo>
                    <a:pt x="669" y="1"/>
                  </a:moveTo>
                  <a:cubicBezTo>
                    <a:pt x="641" y="1"/>
                    <a:pt x="613" y="3"/>
                    <a:pt x="584" y="7"/>
                  </a:cubicBezTo>
                  <a:cubicBezTo>
                    <a:pt x="239" y="66"/>
                    <a:pt x="1" y="376"/>
                    <a:pt x="48" y="721"/>
                  </a:cubicBezTo>
                  <a:cubicBezTo>
                    <a:pt x="84" y="983"/>
                    <a:pt x="286" y="1197"/>
                    <a:pt x="536" y="1245"/>
                  </a:cubicBezTo>
                  <a:cubicBezTo>
                    <a:pt x="571" y="1259"/>
                    <a:pt x="610" y="1265"/>
                    <a:pt x="656" y="1265"/>
                  </a:cubicBezTo>
                  <a:cubicBezTo>
                    <a:pt x="688" y="1265"/>
                    <a:pt x="723" y="1262"/>
                    <a:pt x="763" y="1257"/>
                  </a:cubicBezTo>
                  <a:cubicBezTo>
                    <a:pt x="775" y="1257"/>
                    <a:pt x="786" y="1257"/>
                    <a:pt x="798" y="1245"/>
                  </a:cubicBezTo>
                  <a:cubicBezTo>
                    <a:pt x="834" y="1233"/>
                    <a:pt x="882" y="1233"/>
                    <a:pt x="906" y="1209"/>
                  </a:cubicBezTo>
                  <a:cubicBezTo>
                    <a:pt x="1001" y="1185"/>
                    <a:pt x="1072" y="1126"/>
                    <a:pt x="1132" y="1066"/>
                  </a:cubicBezTo>
                  <a:cubicBezTo>
                    <a:pt x="1251" y="935"/>
                    <a:pt x="1322" y="733"/>
                    <a:pt x="1298" y="542"/>
                  </a:cubicBezTo>
                  <a:cubicBezTo>
                    <a:pt x="1244" y="227"/>
                    <a:pt x="971"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07" name="Google Shape;207;p3"/>
            <p:cNvSpPr/>
            <p:nvPr/>
          </p:nvSpPr>
          <p:spPr>
            <a:xfrm>
              <a:off x="1026600" y="3246400"/>
              <a:ext cx="18475" cy="2975"/>
            </a:xfrm>
            <a:custGeom>
              <a:avLst/>
              <a:gdLst/>
              <a:ahLst/>
              <a:cxnLst/>
              <a:rect l="l" t="t" r="r" b="b"/>
              <a:pathLst>
                <a:path w="739" h="119" extrusionOk="0">
                  <a:moveTo>
                    <a:pt x="348" y="1"/>
                  </a:moveTo>
                  <a:cubicBezTo>
                    <a:pt x="321" y="1"/>
                    <a:pt x="292" y="4"/>
                    <a:pt x="263" y="11"/>
                  </a:cubicBezTo>
                  <a:cubicBezTo>
                    <a:pt x="167" y="35"/>
                    <a:pt x="72" y="70"/>
                    <a:pt x="1" y="118"/>
                  </a:cubicBezTo>
                  <a:lnTo>
                    <a:pt x="739" y="118"/>
                  </a:lnTo>
                  <a:cubicBezTo>
                    <a:pt x="679" y="82"/>
                    <a:pt x="608" y="47"/>
                    <a:pt x="536" y="23"/>
                  </a:cubicBezTo>
                  <a:cubicBezTo>
                    <a:pt x="471" y="15"/>
                    <a:pt x="411" y="1"/>
                    <a:pt x="34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08" name="Google Shape;208;p3"/>
            <p:cNvSpPr/>
            <p:nvPr/>
          </p:nvSpPr>
          <p:spPr>
            <a:xfrm>
              <a:off x="895625" y="2943300"/>
              <a:ext cx="11950" cy="10575"/>
            </a:xfrm>
            <a:custGeom>
              <a:avLst/>
              <a:gdLst/>
              <a:ahLst/>
              <a:cxnLst/>
              <a:rect l="l" t="t" r="r" b="b"/>
              <a:pathLst>
                <a:path w="478" h="423" extrusionOk="0">
                  <a:moveTo>
                    <a:pt x="236" y="1"/>
                  </a:moveTo>
                  <a:cubicBezTo>
                    <a:pt x="225" y="1"/>
                    <a:pt x="214" y="1"/>
                    <a:pt x="203" y="2"/>
                  </a:cubicBezTo>
                  <a:cubicBezTo>
                    <a:pt x="84" y="14"/>
                    <a:pt x="1" y="133"/>
                    <a:pt x="25" y="252"/>
                  </a:cubicBezTo>
                  <a:cubicBezTo>
                    <a:pt x="49" y="300"/>
                    <a:pt x="60" y="348"/>
                    <a:pt x="84" y="372"/>
                  </a:cubicBezTo>
                  <a:cubicBezTo>
                    <a:pt x="133" y="401"/>
                    <a:pt x="182" y="422"/>
                    <a:pt x="244" y="422"/>
                  </a:cubicBezTo>
                  <a:cubicBezTo>
                    <a:pt x="258" y="422"/>
                    <a:pt x="272" y="421"/>
                    <a:pt x="287" y="419"/>
                  </a:cubicBezTo>
                  <a:cubicBezTo>
                    <a:pt x="310" y="419"/>
                    <a:pt x="346" y="395"/>
                    <a:pt x="370" y="383"/>
                  </a:cubicBezTo>
                  <a:cubicBezTo>
                    <a:pt x="441" y="336"/>
                    <a:pt x="477" y="264"/>
                    <a:pt x="465" y="181"/>
                  </a:cubicBezTo>
                  <a:cubicBezTo>
                    <a:pt x="465" y="157"/>
                    <a:pt x="441" y="145"/>
                    <a:pt x="441" y="133"/>
                  </a:cubicBezTo>
                  <a:cubicBezTo>
                    <a:pt x="420" y="48"/>
                    <a:pt x="331" y="1"/>
                    <a:pt x="2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09" name="Google Shape;209;p3"/>
            <p:cNvSpPr/>
            <p:nvPr/>
          </p:nvSpPr>
          <p:spPr>
            <a:xfrm>
              <a:off x="1156975" y="2989650"/>
              <a:ext cx="22950" cy="21900"/>
            </a:xfrm>
            <a:custGeom>
              <a:avLst/>
              <a:gdLst/>
              <a:ahLst/>
              <a:cxnLst/>
              <a:rect l="l" t="t" r="r" b="b"/>
              <a:pathLst>
                <a:path w="918" h="876" extrusionOk="0">
                  <a:moveTo>
                    <a:pt x="458" y="1"/>
                  </a:moveTo>
                  <a:cubicBezTo>
                    <a:pt x="437" y="1"/>
                    <a:pt x="415" y="3"/>
                    <a:pt x="394" y="6"/>
                  </a:cubicBezTo>
                  <a:cubicBezTo>
                    <a:pt x="370" y="6"/>
                    <a:pt x="346" y="18"/>
                    <a:pt x="322" y="18"/>
                  </a:cubicBezTo>
                  <a:cubicBezTo>
                    <a:pt x="227" y="53"/>
                    <a:pt x="155" y="113"/>
                    <a:pt x="96" y="184"/>
                  </a:cubicBezTo>
                  <a:cubicBezTo>
                    <a:pt x="84" y="220"/>
                    <a:pt x="72" y="232"/>
                    <a:pt x="48" y="256"/>
                  </a:cubicBezTo>
                  <a:cubicBezTo>
                    <a:pt x="24" y="339"/>
                    <a:pt x="1" y="411"/>
                    <a:pt x="24" y="494"/>
                  </a:cubicBezTo>
                  <a:lnTo>
                    <a:pt x="24" y="530"/>
                  </a:lnTo>
                  <a:cubicBezTo>
                    <a:pt x="70" y="725"/>
                    <a:pt x="249" y="876"/>
                    <a:pt x="464" y="876"/>
                  </a:cubicBezTo>
                  <a:cubicBezTo>
                    <a:pt x="472" y="876"/>
                    <a:pt x="481" y="875"/>
                    <a:pt x="489" y="875"/>
                  </a:cubicBezTo>
                  <a:lnTo>
                    <a:pt x="501" y="875"/>
                  </a:lnTo>
                  <a:cubicBezTo>
                    <a:pt x="620" y="851"/>
                    <a:pt x="691" y="827"/>
                    <a:pt x="751" y="768"/>
                  </a:cubicBezTo>
                  <a:cubicBezTo>
                    <a:pt x="858" y="673"/>
                    <a:pt x="917" y="530"/>
                    <a:pt x="882" y="375"/>
                  </a:cubicBezTo>
                  <a:cubicBezTo>
                    <a:pt x="860" y="158"/>
                    <a:pt x="671" y="1"/>
                    <a:pt x="45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10" name="Google Shape;210;p3"/>
            <p:cNvSpPr/>
            <p:nvPr/>
          </p:nvSpPr>
          <p:spPr>
            <a:xfrm>
              <a:off x="2073450" y="3055500"/>
              <a:ext cx="22950" cy="21425"/>
            </a:xfrm>
            <a:custGeom>
              <a:avLst/>
              <a:gdLst/>
              <a:ahLst/>
              <a:cxnLst/>
              <a:rect l="l" t="t" r="r" b="b"/>
              <a:pathLst>
                <a:path w="918" h="857" extrusionOk="0">
                  <a:moveTo>
                    <a:pt x="454" y="1"/>
                  </a:moveTo>
                  <a:cubicBezTo>
                    <a:pt x="438" y="1"/>
                    <a:pt x="422" y="1"/>
                    <a:pt x="406" y="3"/>
                  </a:cubicBezTo>
                  <a:cubicBezTo>
                    <a:pt x="168" y="51"/>
                    <a:pt x="1" y="277"/>
                    <a:pt x="37" y="491"/>
                  </a:cubicBezTo>
                  <a:cubicBezTo>
                    <a:pt x="37" y="527"/>
                    <a:pt x="49" y="551"/>
                    <a:pt x="60" y="587"/>
                  </a:cubicBezTo>
                  <a:cubicBezTo>
                    <a:pt x="96" y="670"/>
                    <a:pt x="156" y="753"/>
                    <a:pt x="239" y="789"/>
                  </a:cubicBezTo>
                  <a:cubicBezTo>
                    <a:pt x="304" y="826"/>
                    <a:pt x="369" y="856"/>
                    <a:pt x="440" y="856"/>
                  </a:cubicBezTo>
                  <a:cubicBezTo>
                    <a:pt x="460" y="856"/>
                    <a:pt x="480" y="854"/>
                    <a:pt x="501" y="848"/>
                  </a:cubicBezTo>
                  <a:lnTo>
                    <a:pt x="537" y="848"/>
                  </a:lnTo>
                  <a:cubicBezTo>
                    <a:pt x="545" y="850"/>
                    <a:pt x="553" y="851"/>
                    <a:pt x="561" y="851"/>
                  </a:cubicBezTo>
                  <a:cubicBezTo>
                    <a:pt x="618" y="851"/>
                    <a:pt x="687" y="818"/>
                    <a:pt x="739" y="777"/>
                  </a:cubicBezTo>
                  <a:cubicBezTo>
                    <a:pt x="858" y="694"/>
                    <a:pt x="918" y="539"/>
                    <a:pt x="894" y="372"/>
                  </a:cubicBezTo>
                  <a:cubicBezTo>
                    <a:pt x="872" y="150"/>
                    <a:pt x="674" y="1"/>
                    <a:pt x="45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11" name="Google Shape;211;p3"/>
            <p:cNvSpPr/>
            <p:nvPr/>
          </p:nvSpPr>
          <p:spPr>
            <a:xfrm>
              <a:off x="1916900" y="2863525"/>
              <a:ext cx="22350" cy="21800"/>
            </a:xfrm>
            <a:custGeom>
              <a:avLst/>
              <a:gdLst/>
              <a:ahLst/>
              <a:cxnLst/>
              <a:rect l="l" t="t" r="r" b="b"/>
              <a:pathLst>
                <a:path w="894" h="872" extrusionOk="0">
                  <a:moveTo>
                    <a:pt x="453" y="0"/>
                  </a:moveTo>
                  <a:cubicBezTo>
                    <a:pt x="437" y="0"/>
                    <a:pt x="421" y="1"/>
                    <a:pt x="405" y="3"/>
                  </a:cubicBezTo>
                  <a:cubicBezTo>
                    <a:pt x="167" y="50"/>
                    <a:pt x="0" y="276"/>
                    <a:pt x="36" y="491"/>
                  </a:cubicBezTo>
                  <a:cubicBezTo>
                    <a:pt x="48" y="550"/>
                    <a:pt x="60" y="610"/>
                    <a:pt x="84" y="669"/>
                  </a:cubicBezTo>
                  <a:cubicBezTo>
                    <a:pt x="131" y="717"/>
                    <a:pt x="179" y="765"/>
                    <a:pt x="226" y="800"/>
                  </a:cubicBezTo>
                  <a:cubicBezTo>
                    <a:pt x="298" y="836"/>
                    <a:pt x="393" y="872"/>
                    <a:pt x="488" y="872"/>
                  </a:cubicBezTo>
                  <a:lnTo>
                    <a:pt x="536" y="872"/>
                  </a:lnTo>
                  <a:cubicBezTo>
                    <a:pt x="643" y="848"/>
                    <a:pt x="727" y="812"/>
                    <a:pt x="786" y="741"/>
                  </a:cubicBezTo>
                  <a:cubicBezTo>
                    <a:pt x="846" y="657"/>
                    <a:pt x="893" y="586"/>
                    <a:pt x="893" y="479"/>
                  </a:cubicBezTo>
                  <a:lnTo>
                    <a:pt x="893" y="372"/>
                  </a:lnTo>
                  <a:cubicBezTo>
                    <a:pt x="871" y="150"/>
                    <a:pt x="673" y="0"/>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12" name="Google Shape;212;p3"/>
            <p:cNvSpPr/>
            <p:nvPr/>
          </p:nvSpPr>
          <p:spPr>
            <a:xfrm>
              <a:off x="1495125" y="3172075"/>
              <a:ext cx="22625" cy="21700"/>
            </a:xfrm>
            <a:custGeom>
              <a:avLst/>
              <a:gdLst/>
              <a:ahLst/>
              <a:cxnLst/>
              <a:rect l="l" t="t" r="r" b="b"/>
              <a:pathLst>
                <a:path w="905" h="868" extrusionOk="0">
                  <a:moveTo>
                    <a:pt x="456" y="0"/>
                  </a:moveTo>
                  <a:cubicBezTo>
                    <a:pt x="431" y="0"/>
                    <a:pt x="406" y="3"/>
                    <a:pt x="381" y="7"/>
                  </a:cubicBezTo>
                  <a:cubicBezTo>
                    <a:pt x="333" y="7"/>
                    <a:pt x="286" y="31"/>
                    <a:pt x="250" y="43"/>
                  </a:cubicBezTo>
                  <a:cubicBezTo>
                    <a:pt x="155" y="91"/>
                    <a:pt x="95" y="162"/>
                    <a:pt x="60" y="234"/>
                  </a:cubicBezTo>
                  <a:cubicBezTo>
                    <a:pt x="24" y="317"/>
                    <a:pt x="0" y="400"/>
                    <a:pt x="12" y="495"/>
                  </a:cubicBezTo>
                  <a:lnTo>
                    <a:pt x="12" y="519"/>
                  </a:lnTo>
                  <a:cubicBezTo>
                    <a:pt x="24" y="615"/>
                    <a:pt x="72" y="698"/>
                    <a:pt x="143" y="757"/>
                  </a:cubicBezTo>
                  <a:cubicBezTo>
                    <a:pt x="223" y="838"/>
                    <a:pt x="330" y="867"/>
                    <a:pt x="440" y="867"/>
                  </a:cubicBezTo>
                  <a:cubicBezTo>
                    <a:pt x="460" y="867"/>
                    <a:pt x="480" y="866"/>
                    <a:pt x="500" y="865"/>
                  </a:cubicBezTo>
                  <a:cubicBezTo>
                    <a:pt x="560" y="865"/>
                    <a:pt x="607" y="841"/>
                    <a:pt x="667" y="805"/>
                  </a:cubicBezTo>
                  <a:cubicBezTo>
                    <a:pt x="774" y="757"/>
                    <a:pt x="834" y="686"/>
                    <a:pt x="857" y="603"/>
                  </a:cubicBezTo>
                  <a:cubicBezTo>
                    <a:pt x="869" y="567"/>
                    <a:pt x="869" y="543"/>
                    <a:pt x="893" y="507"/>
                  </a:cubicBezTo>
                  <a:cubicBezTo>
                    <a:pt x="905" y="460"/>
                    <a:pt x="905" y="412"/>
                    <a:pt x="893" y="365"/>
                  </a:cubicBezTo>
                  <a:cubicBezTo>
                    <a:pt x="893" y="317"/>
                    <a:pt x="869" y="269"/>
                    <a:pt x="845" y="245"/>
                  </a:cubicBezTo>
                  <a:cubicBezTo>
                    <a:pt x="783" y="100"/>
                    <a:pt x="622" y="0"/>
                    <a:pt x="45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13" name="Google Shape;213;p3"/>
            <p:cNvSpPr/>
            <p:nvPr/>
          </p:nvSpPr>
          <p:spPr>
            <a:xfrm>
              <a:off x="1045650" y="2968400"/>
              <a:ext cx="21750" cy="21700"/>
            </a:xfrm>
            <a:custGeom>
              <a:avLst/>
              <a:gdLst/>
              <a:ahLst/>
              <a:cxnLst/>
              <a:rect l="l" t="t" r="r" b="b"/>
              <a:pathLst>
                <a:path w="870" h="868" extrusionOk="0">
                  <a:moveTo>
                    <a:pt x="436" y="0"/>
                  </a:moveTo>
                  <a:cubicBezTo>
                    <a:pt x="414" y="0"/>
                    <a:pt x="392" y="3"/>
                    <a:pt x="370" y="10"/>
                  </a:cubicBezTo>
                  <a:cubicBezTo>
                    <a:pt x="334" y="10"/>
                    <a:pt x="322" y="22"/>
                    <a:pt x="298" y="22"/>
                  </a:cubicBezTo>
                  <a:cubicBezTo>
                    <a:pt x="203" y="46"/>
                    <a:pt x="132" y="106"/>
                    <a:pt x="72" y="189"/>
                  </a:cubicBezTo>
                  <a:cubicBezTo>
                    <a:pt x="13" y="261"/>
                    <a:pt x="1" y="344"/>
                    <a:pt x="1" y="451"/>
                  </a:cubicBezTo>
                  <a:lnTo>
                    <a:pt x="1" y="499"/>
                  </a:lnTo>
                  <a:cubicBezTo>
                    <a:pt x="13" y="642"/>
                    <a:pt x="120" y="761"/>
                    <a:pt x="239" y="820"/>
                  </a:cubicBezTo>
                  <a:cubicBezTo>
                    <a:pt x="310" y="856"/>
                    <a:pt x="394" y="868"/>
                    <a:pt x="489" y="868"/>
                  </a:cubicBezTo>
                  <a:lnTo>
                    <a:pt x="501" y="868"/>
                  </a:lnTo>
                  <a:cubicBezTo>
                    <a:pt x="644" y="844"/>
                    <a:pt x="775" y="749"/>
                    <a:pt x="810" y="618"/>
                  </a:cubicBezTo>
                  <a:cubicBezTo>
                    <a:pt x="858" y="546"/>
                    <a:pt x="870" y="475"/>
                    <a:pt x="858" y="380"/>
                  </a:cubicBezTo>
                  <a:lnTo>
                    <a:pt x="858" y="344"/>
                  </a:lnTo>
                  <a:cubicBezTo>
                    <a:pt x="834" y="201"/>
                    <a:pt x="715" y="82"/>
                    <a:pt x="572" y="22"/>
                  </a:cubicBezTo>
                  <a:cubicBezTo>
                    <a:pt x="531" y="14"/>
                    <a:pt x="484" y="0"/>
                    <a:pt x="43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14" name="Google Shape;214;p3"/>
            <p:cNvSpPr/>
            <p:nvPr/>
          </p:nvSpPr>
          <p:spPr>
            <a:xfrm>
              <a:off x="1912725" y="3209100"/>
              <a:ext cx="13425" cy="12625"/>
            </a:xfrm>
            <a:custGeom>
              <a:avLst/>
              <a:gdLst/>
              <a:ahLst/>
              <a:cxnLst/>
              <a:rect l="l" t="t" r="r" b="b"/>
              <a:pathLst>
                <a:path w="537" h="505" extrusionOk="0">
                  <a:moveTo>
                    <a:pt x="263" y="0"/>
                  </a:moveTo>
                  <a:cubicBezTo>
                    <a:pt x="252" y="0"/>
                    <a:pt x="240" y="1"/>
                    <a:pt x="227" y="3"/>
                  </a:cubicBezTo>
                  <a:cubicBezTo>
                    <a:pt x="167" y="3"/>
                    <a:pt x="108" y="38"/>
                    <a:pt x="84" y="86"/>
                  </a:cubicBezTo>
                  <a:cubicBezTo>
                    <a:pt x="36" y="146"/>
                    <a:pt x="1" y="217"/>
                    <a:pt x="24" y="288"/>
                  </a:cubicBezTo>
                  <a:cubicBezTo>
                    <a:pt x="24" y="336"/>
                    <a:pt x="36" y="360"/>
                    <a:pt x="60" y="396"/>
                  </a:cubicBezTo>
                  <a:lnTo>
                    <a:pt x="60" y="408"/>
                  </a:lnTo>
                  <a:cubicBezTo>
                    <a:pt x="113" y="461"/>
                    <a:pt x="186" y="505"/>
                    <a:pt x="269" y="505"/>
                  </a:cubicBezTo>
                  <a:cubicBezTo>
                    <a:pt x="278" y="505"/>
                    <a:pt x="288" y="504"/>
                    <a:pt x="298" y="503"/>
                  </a:cubicBezTo>
                  <a:cubicBezTo>
                    <a:pt x="334" y="503"/>
                    <a:pt x="382" y="479"/>
                    <a:pt x="405" y="467"/>
                  </a:cubicBezTo>
                  <a:cubicBezTo>
                    <a:pt x="441" y="455"/>
                    <a:pt x="465" y="419"/>
                    <a:pt x="477" y="396"/>
                  </a:cubicBezTo>
                  <a:cubicBezTo>
                    <a:pt x="513" y="348"/>
                    <a:pt x="536" y="277"/>
                    <a:pt x="524" y="217"/>
                  </a:cubicBezTo>
                  <a:cubicBezTo>
                    <a:pt x="513" y="157"/>
                    <a:pt x="477" y="98"/>
                    <a:pt x="441" y="62"/>
                  </a:cubicBezTo>
                  <a:cubicBezTo>
                    <a:pt x="390" y="31"/>
                    <a:pt x="338" y="0"/>
                    <a:pt x="26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15" name="Google Shape;215;p3"/>
            <p:cNvSpPr/>
            <p:nvPr/>
          </p:nvSpPr>
          <p:spPr>
            <a:xfrm>
              <a:off x="2001725" y="3124475"/>
              <a:ext cx="13725" cy="12675"/>
            </a:xfrm>
            <a:custGeom>
              <a:avLst/>
              <a:gdLst/>
              <a:ahLst/>
              <a:cxnLst/>
              <a:rect l="l" t="t" r="r" b="b"/>
              <a:pathLst>
                <a:path w="549" h="507" extrusionOk="0">
                  <a:moveTo>
                    <a:pt x="287" y="0"/>
                  </a:moveTo>
                  <a:cubicBezTo>
                    <a:pt x="271" y="0"/>
                    <a:pt x="255" y="2"/>
                    <a:pt x="239" y="6"/>
                  </a:cubicBezTo>
                  <a:cubicBezTo>
                    <a:pt x="108" y="30"/>
                    <a:pt x="1" y="161"/>
                    <a:pt x="36" y="280"/>
                  </a:cubicBezTo>
                  <a:cubicBezTo>
                    <a:pt x="48" y="340"/>
                    <a:pt x="72" y="399"/>
                    <a:pt x="120" y="447"/>
                  </a:cubicBezTo>
                  <a:cubicBezTo>
                    <a:pt x="167" y="494"/>
                    <a:pt x="239" y="506"/>
                    <a:pt x="310" y="506"/>
                  </a:cubicBezTo>
                  <a:cubicBezTo>
                    <a:pt x="453" y="483"/>
                    <a:pt x="548" y="364"/>
                    <a:pt x="524" y="221"/>
                  </a:cubicBezTo>
                  <a:cubicBezTo>
                    <a:pt x="524" y="185"/>
                    <a:pt x="513" y="149"/>
                    <a:pt x="477" y="125"/>
                  </a:cubicBezTo>
                  <a:cubicBezTo>
                    <a:pt x="437" y="46"/>
                    <a:pt x="365" y="0"/>
                    <a:pt x="28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16" name="Google Shape;216;p3"/>
            <p:cNvSpPr/>
            <p:nvPr/>
          </p:nvSpPr>
          <p:spPr>
            <a:xfrm>
              <a:off x="1487375" y="3210250"/>
              <a:ext cx="14025" cy="12500"/>
            </a:xfrm>
            <a:custGeom>
              <a:avLst/>
              <a:gdLst/>
              <a:ahLst/>
              <a:cxnLst/>
              <a:rect l="l" t="t" r="r" b="b"/>
              <a:pathLst>
                <a:path w="561" h="500" extrusionOk="0">
                  <a:moveTo>
                    <a:pt x="291" y="1"/>
                  </a:moveTo>
                  <a:cubicBezTo>
                    <a:pt x="277" y="1"/>
                    <a:pt x="264" y="2"/>
                    <a:pt x="251" y="4"/>
                  </a:cubicBezTo>
                  <a:cubicBezTo>
                    <a:pt x="108" y="40"/>
                    <a:pt x="1" y="159"/>
                    <a:pt x="36" y="290"/>
                  </a:cubicBezTo>
                  <a:cubicBezTo>
                    <a:pt x="67" y="404"/>
                    <a:pt x="161" y="499"/>
                    <a:pt x="271" y="499"/>
                  </a:cubicBezTo>
                  <a:cubicBezTo>
                    <a:pt x="288" y="499"/>
                    <a:pt x="305" y="497"/>
                    <a:pt x="322" y="492"/>
                  </a:cubicBezTo>
                  <a:cubicBezTo>
                    <a:pt x="453" y="469"/>
                    <a:pt x="560" y="350"/>
                    <a:pt x="524" y="219"/>
                  </a:cubicBezTo>
                  <a:cubicBezTo>
                    <a:pt x="503" y="91"/>
                    <a:pt x="405" y="1"/>
                    <a:pt x="2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17" name="Google Shape;217;p3"/>
            <p:cNvSpPr/>
            <p:nvPr/>
          </p:nvSpPr>
          <p:spPr>
            <a:xfrm>
              <a:off x="1315625" y="3080850"/>
              <a:ext cx="13725" cy="12425"/>
            </a:xfrm>
            <a:custGeom>
              <a:avLst/>
              <a:gdLst/>
              <a:ahLst/>
              <a:cxnLst/>
              <a:rect l="l" t="t" r="r" b="b"/>
              <a:pathLst>
                <a:path w="549" h="497" extrusionOk="0">
                  <a:moveTo>
                    <a:pt x="261" y="0"/>
                  </a:moveTo>
                  <a:cubicBezTo>
                    <a:pt x="254" y="0"/>
                    <a:pt x="246" y="0"/>
                    <a:pt x="239" y="1"/>
                  </a:cubicBezTo>
                  <a:cubicBezTo>
                    <a:pt x="108" y="37"/>
                    <a:pt x="1" y="168"/>
                    <a:pt x="36" y="287"/>
                  </a:cubicBezTo>
                  <a:cubicBezTo>
                    <a:pt x="57" y="401"/>
                    <a:pt x="149" y="496"/>
                    <a:pt x="259" y="496"/>
                  </a:cubicBezTo>
                  <a:cubicBezTo>
                    <a:pt x="276" y="496"/>
                    <a:pt x="293" y="494"/>
                    <a:pt x="310" y="489"/>
                  </a:cubicBezTo>
                  <a:cubicBezTo>
                    <a:pt x="441" y="465"/>
                    <a:pt x="548" y="346"/>
                    <a:pt x="525" y="215"/>
                  </a:cubicBezTo>
                  <a:cubicBezTo>
                    <a:pt x="513" y="92"/>
                    <a:pt x="385" y="0"/>
                    <a:pt x="26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18" name="Google Shape;218;p3"/>
            <p:cNvSpPr/>
            <p:nvPr/>
          </p:nvSpPr>
          <p:spPr>
            <a:xfrm>
              <a:off x="1229600" y="3113600"/>
              <a:ext cx="13125" cy="12650"/>
            </a:xfrm>
            <a:custGeom>
              <a:avLst/>
              <a:gdLst/>
              <a:ahLst/>
              <a:cxnLst/>
              <a:rect l="l" t="t" r="r" b="b"/>
              <a:pathLst>
                <a:path w="525" h="506" extrusionOk="0">
                  <a:moveTo>
                    <a:pt x="227" y="1"/>
                  </a:moveTo>
                  <a:cubicBezTo>
                    <a:pt x="120" y="25"/>
                    <a:pt x="48" y="96"/>
                    <a:pt x="25" y="179"/>
                  </a:cubicBezTo>
                  <a:cubicBezTo>
                    <a:pt x="1" y="215"/>
                    <a:pt x="1" y="263"/>
                    <a:pt x="25" y="287"/>
                  </a:cubicBezTo>
                  <a:cubicBezTo>
                    <a:pt x="36" y="382"/>
                    <a:pt x="84" y="441"/>
                    <a:pt x="144" y="465"/>
                  </a:cubicBezTo>
                  <a:cubicBezTo>
                    <a:pt x="170" y="492"/>
                    <a:pt x="211" y="505"/>
                    <a:pt x="254" y="505"/>
                  </a:cubicBezTo>
                  <a:cubicBezTo>
                    <a:pt x="269" y="505"/>
                    <a:pt x="283" y="504"/>
                    <a:pt x="298" y="501"/>
                  </a:cubicBezTo>
                  <a:cubicBezTo>
                    <a:pt x="346" y="501"/>
                    <a:pt x="382" y="477"/>
                    <a:pt x="406" y="453"/>
                  </a:cubicBezTo>
                  <a:cubicBezTo>
                    <a:pt x="477" y="406"/>
                    <a:pt x="525" y="298"/>
                    <a:pt x="513" y="215"/>
                  </a:cubicBezTo>
                  <a:lnTo>
                    <a:pt x="513" y="203"/>
                  </a:lnTo>
                  <a:cubicBezTo>
                    <a:pt x="477" y="108"/>
                    <a:pt x="406" y="37"/>
                    <a:pt x="32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19" name="Google Shape;219;p3"/>
            <p:cNvSpPr/>
            <p:nvPr/>
          </p:nvSpPr>
          <p:spPr>
            <a:xfrm>
              <a:off x="1729075" y="3062625"/>
              <a:ext cx="13725" cy="12475"/>
            </a:xfrm>
            <a:custGeom>
              <a:avLst/>
              <a:gdLst/>
              <a:ahLst/>
              <a:cxnLst/>
              <a:rect l="l" t="t" r="r" b="b"/>
              <a:pathLst>
                <a:path w="549" h="499" extrusionOk="0">
                  <a:moveTo>
                    <a:pt x="279" y="0"/>
                  </a:moveTo>
                  <a:cubicBezTo>
                    <a:pt x="265" y="0"/>
                    <a:pt x="252" y="1"/>
                    <a:pt x="239" y="4"/>
                  </a:cubicBezTo>
                  <a:cubicBezTo>
                    <a:pt x="108" y="16"/>
                    <a:pt x="0" y="159"/>
                    <a:pt x="24" y="290"/>
                  </a:cubicBezTo>
                  <a:cubicBezTo>
                    <a:pt x="55" y="403"/>
                    <a:pt x="149" y="499"/>
                    <a:pt x="259" y="499"/>
                  </a:cubicBezTo>
                  <a:cubicBezTo>
                    <a:pt x="276" y="499"/>
                    <a:pt x="293" y="497"/>
                    <a:pt x="310" y="492"/>
                  </a:cubicBezTo>
                  <a:cubicBezTo>
                    <a:pt x="441" y="468"/>
                    <a:pt x="548" y="349"/>
                    <a:pt x="524" y="218"/>
                  </a:cubicBezTo>
                  <a:cubicBezTo>
                    <a:pt x="492" y="90"/>
                    <a:pt x="393" y="0"/>
                    <a:pt x="2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nvGrpSpPr>
          <p:cNvPr id="220" name="Google Shape;220;p3"/>
          <p:cNvGrpSpPr/>
          <p:nvPr/>
        </p:nvGrpSpPr>
        <p:grpSpPr>
          <a:xfrm rot="10800000">
            <a:off x="3610231" y="-10"/>
            <a:ext cx="8816642" cy="2285923"/>
            <a:chOff x="2582150" y="3714800"/>
            <a:chExt cx="2689050" cy="697200"/>
          </a:xfrm>
        </p:grpSpPr>
        <p:sp>
          <p:nvSpPr>
            <p:cNvPr id="221" name="Google Shape;221;p3"/>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22" name="Google Shape;222;p3"/>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23" name="Google Shape;223;p3"/>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24" name="Google Shape;224;p3"/>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25" name="Google Shape;225;p3"/>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26" name="Google Shape;226;p3"/>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27" name="Google Shape;227;p3"/>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28" name="Google Shape;228;p3"/>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29" name="Google Shape;229;p3"/>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30" name="Google Shape;230;p3"/>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31" name="Google Shape;231;p3"/>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32" name="Google Shape;232;p3"/>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33" name="Google Shape;233;p3"/>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34" name="Google Shape;234;p3"/>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35" name="Google Shape;235;p3"/>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36" name="Google Shape;236;p3"/>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37" name="Google Shape;237;p3"/>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38" name="Google Shape;238;p3"/>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39" name="Google Shape;239;p3"/>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0" name="Google Shape;240;p3"/>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1" name="Google Shape;241;p3"/>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2" name="Google Shape;242;p3"/>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3" name="Google Shape;243;p3"/>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4" name="Google Shape;244;p3"/>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5" name="Google Shape;245;p3"/>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6" name="Google Shape;246;p3"/>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7" name="Google Shape;247;p3"/>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8" name="Google Shape;248;p3"/>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9" name="Google Shape;249;p3"/>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50" name="Google Shape;250;p3"/>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51" name="Google Shape;251;p3"/>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52" name="Google Shape;252;p3"/>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53" name="Google Shape;253;p3"/>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54" name="Google Shape;254;p3"/>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55" name="Google Shape;255;p3"/>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56" name="Google Shape;256;p3"/>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57" name="Google Shape;257;p3"/>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58" name="Google Shape;258;p3"/>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59" name="Google Shape;259;p3"/>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60" name="Google Shape;260;p3"/>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61" name="Google Shape;261;p3"/>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62" name="Google Shape;262;p3"/>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63" name="Google Shape;263;p3"/>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64" name="Google Shape;264;p3"/>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65" name="Google Shape;265;p3"/>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66" name="Google Shape;266;p3"/>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67" name="Google Shape;267;p3"/>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68" name="Google Shape;268;p3"/>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69" name="Google Shape;269;p3"/>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70" name="Google Shape;270;p3"/>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71" name="Google Shape;271;p3"/>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72" name="Google Shape;272;p3"/>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73" name="Google Shape;273;p3"/>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74" name="Google Shape;274;p3"/>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75" name="Google Shape;275;p3"/>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76" name="Google Shape;276;p3"/>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77" name="Google Shape;277;p3"/>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78" name="Google Shape;278;p3"/>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79" name="Google Shape;279;p3"/>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80" name="Google Shape;280;p3"/>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281" name="Google Shape;281;p3"/>
          <p:cNvSpPr/>
          <p:nvPr/>
        </p:nvSpPr>
        <p:spPr>
          <a:xfrm>
            <a:off x="0" y="7753320"/>
            <a:ext cx="14630400" cy="476160"/>
          </a:xfrm>
          <a:prstGeom prst="rect">
            <a:avLst/>
          </a:prstGeom>
          <a:solidFill>
            <a:schemeClr val="l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82" name="Google Shape;282;p3"/>
          <p:cNvSpPr txBox="1">
            <a:spLocks noGrp="1"/>
          </p:cNvSpPr>
          <p:nvPr>
            <p:ph type="title"/>
          </p:nvPr>
        </p:nvSpPr>
        <p:spPr>
          <a:xfrm>
            <a:off x="995600" y="3095240"/>
            <a:ext cx="6319680" cy="2474400"/>
          </a:xfrm>
          <a:prstGeom prst="rect">
            <a:avLst/>
          </a:prstGeom>
        </p:spPr>
        <p:txBody>
          <a:bodyPr spcFirstLastPara="1" wrap="square" lIns="91425" tIns="91425" rIns="91425" bIns="91425" anchor="t" anchorCtr="0">
            <a:noAutofit/>
          </a:bodyPr>
          <a:lstStyle>
            <a:lvl1pPr lvl="0" algn="l">
              <a:spcBef>
                <a:spcPts val="0"/>
              </a:spcBef>
              <a:spcAft>
                <a:spcPts val="0"/>
              </a:spcAft>
              <a:buSzPts val="3600"/>
              <a:buNone/>
              <a:defRPr sz="7680"/>
            </a:lvl1pPr>
            <a:lvl2pPr lvl="1" algn="ctr">
              <a:spcBef>
                <a:spcPts val="0"/>
              </a:spcBef>
              <a:spcAft>
                <a:spcPts val="0"/>
              </a:spcAft>
              <a:buSzPts val="3600"/>
              <a:buNone/>
              <a:defRPr sz="5760"/>
            </a:lvl2pPr>
            <a:lvl3pPr lvl="2" algn="ctr">
              <a:spcBef>
                <a:spcPts val="0"/>
              </a:spcBef>
              <a:spcAft>
                <a:spcPts val="0"/>
              </a:spcAft>
              <a:buSzPts val="3600"/>
              <a:buNone/>
              <a:defRPr sz="5760"/>
            </a:lvl3pPr>
            <a:lvl4pPr lvl="3" algn="ctr">
              <a:spcBef>
                <a:spcPts val="0"/>
              </a:spcBef>
              <a:spcAft>
                <a:spcPts val="0"/>
              </a:spcAft>
              <a:buSzPts val="3600"/>
              <a:buNone/>
              <a:defRPr sz="5760"/>
            </a:lvl4pPr>
            <a:lvl5pPr lvl="4" algn="ctr">
              <a:spcBef>
                <a:spcPts val="0"/>
              </a:spcBef>
              <a:spcAft>
                <a:spcPts val="0"/>
              </a:spcAft>
              <a:buSzPts val="3600"/>
              <a:buNone/>
              <a:defRPr sz="5760"/>
            </a:lvl5pPr>
            <a:lvl6pPr lvl="5" algn="ctr">
              <a:spcBef>
                <a:spcPts val="0"/>
              </a:spcBef>
              <a:spcAft>
                <a:spcPts val="0"/>
              </a:spcAft>
              <a:buSzPts val="3600"/>
              <a:buNone/>
              <a:defRPr sz="5760"/>
            </a:lvl6pPr>
            <a:lvl7pPr lvl="6" algn="ctr">
              <a:spcBef>
                <a:spcPts val="0"/>
              </a:spcBef>
              <a:spcAft>
                <a:spcPts val="0"/>
              </a:spcAft>
              <a:buSzPts val="3600"/>
              <a:buNone/>
              <a:defRPr sz="5760"/>
            </a:lvl7pPr>
            <a:lvl8pPr lvl="7" algn="ctr">
              <a:spcBef>
                <a:spcPts val="0"/>
              </a:spcBef>
              <a:spcAft>
                <a:spcPts val="0"/>
              </a:spcAft>
              <a:buSzPts val="3600"/>
              <a:buNone/>
              <a:defRPr sz="5760"/>
            </a:lvl8pPr>
            <a:lvl9pPr lvl="8" algn="ctr">
              <a:spcBef>
                <a:spcPts val="0"/>
              </a:spcBef>
              <a:spcAft>
                <a:spcPts val="0"/>
              </a:spcAft>
              <a:buSzPts val="3600"/>
              <a:buNone/>
              <a:defRPr sz="5760"/>
            </a:lvl9pPr>
          </a:lstStyle>
          <a:p>
            <a:endParaRPr/>
          </a:p>
        </p:txBody>
      </p:sp>
      <p:sp>
        <p:nvSpPr>
          <p:cNvPr id="283" name="Google Shape;283;p3"/>
          <p:cNvSpPr txBox="1">
            <a:spLocks noGrp="1"/>
          </p:cNvSpPr>
          <p:nvPr>
            <p:ph type="title" idx="2" hasCustomPrompt="1"/>
          </p:nvPr>
        </p:nvSpPr>
        <p:spPr>
          <a:xfrm>
            <a:off x="995600" y="1525160"/>
            <a:ext cx="8063040" cy="1570080"/>
          </a:xfrm>
          <a:prstGeom prst="rect">
            <a:avLst/>
          </a:prstGeom>
        </p:spPr>
        <p:txBody>
          <a:bodyPr spcFirstLastPara="1" wrap="square" lIns="91425" tIns="91425" rIns="91425" bIns="91425" anchor="t" anchorCtr="0">
            <a:noAutofit/>
          </a:bodyPr>
          <a:lstStyle>
            <a:lvl1pPr lvl="0" algn="l" rtl="0">
              <a:spcBef>
                <a:spcPts val="0"/>
              </a:spcBef>
              <a:spcAft>
                <a:spcPts val="0"/>
              </a:spcAft>
              <a:buSzPts val="6000"/>
              <a:buNone/>
              <a:defRPr sz="9600"/>
            </a:lvl1pPr>
            <a:lvl2pPr lvl="1" algn="ctr" rtl="0">
              <a:spcBef>
                <a:spcPts val="0"/>
              </a:spcBef>
              <a:spcAft>
                <a:spcPts val="0"/>
              </a:spcAft>
              <a:buSzPts val="6000"/>
              <a:buNone/>
              <a:defRPr sz="9600"/>
            </a:lvl2pPr>
            <a:lvl3pPr lvl="2" algn="ctr" rtl="0">
              <a:spcBef>
                <a:spcPts val="0"/>
              </a:spcBef>
              <a:spcAft>
                <a:spcPts val="0"/>
              </a:spcAft>
              <a:buSzPts val="6000"/>
              <a:buNone/>
              <a:defRPr sz="9600"/>
            </a:lvl3pPr>
            <a:lvl4pPr lvl="3" algn="ctr" rtl="0">
              <a:spcBef>
                <a:spcPts val="0"/>
              </a:spcBef>
              <a:spcAft>
                <a:spcPts val="0"/>
              </a:spcAft>
              <a:buSzPts val="6000"/>
              <a:buNone/>
              <a:defRPr sz="9600"/>
            </a:lvl4pPr>
            <a:lvl5pPr lvl="4" algn="ctr" rtl="0">
              <a:spcBef>
                <a:spcPts val="0"/>
              </a:spcBef>
              <a:spcAft>
                <a:spcPts val="0"/>
              </a:spcAft>
              <a:buSzPts val="6000"/>
              <a:buNone/>
              <a:defRPr sz="9600"/>
            </a:lvl5pPr>
            <a:lvl6pPr lvl="5" algn="ctr" rtl="0">
              <a:spcBef>
                <a:spcPts val="0"/>
              </a:spcBef>
              <a:spcAft>
                <a:spcPts val="0"/>
              </a:spcAft>
              <a:buSzPts val="6000"/>
              <a:buNone/>
              <a:defRPr sz="9600"/>
            </a:lvl6pPr>
            <a:lvl7pPr lvl="6" algn="ctr" rtl="0">
              <a:spcBef>
                <a:spcPts val="0"/>
              </a:spcBef>
              <a:spcAft>
                <a:spcPts val="0"/>
              </a:spcAft>
              <a:buSzPts val="6000"/>
              <a:buNone/>
              <a:defRPr sz="9600"/>
            </a:lvl7pPr>
            <a:lvl8pPr lvl="7" algn="ctr" rtl="0">
              <a:spcBef>
                <a:spcPts val="0"/>
              </a:spcBef>
              <a:spcAft>
                <a:spcPts val="0"/>
              </a:spcAft>
              <a:buSzPts val="6000"/>
              <a:buNone/>
              <a:defRPr sz="9600"/>
            </a:lvl8pPr>
            <a:lvl9pPr lvl="8" algn="ctr" rtl="0">
              <a:spcBef>
                <a:spcPts val="0"/>
              </a:spcBef>
              <a:spcAft>
                <a:spcPts val="0"/>
              </a:spcAft>
              <a:buSzPts val="6000"/>
              <a:buNone/>
              <a:defRPr sz="9600"/>
            </a:lvl9pPr>
          </a:lstStyle>
          <a:p>
            <a:r>
              <a:t>xx%</a:t>
            </a:r>
          </a:p>
        </p:txBody>
      </p:sp>
      <p:sp>
        <p:nvSpPr>
          <p:cNvPr id="284" name="Google Shape;284;p3"/>
          <p:cNvSpPr txBox="1">
            <a:spLocks noGrp="1"/>
          </p:cNvSpPr>
          <p:nvPr>
            <p:ph type="subTitle" idx="1"/>
          </p:nvPr>
        </p:nvSpPr>
        <p:spPr>
          <a:xfrm>
            <a:off x="995600" y="5763120"/>
            <a:ext cx="8063040" cy="63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defRPr>
            </a:lvl1pPr>
            <a:lvl2pPr lvl="1" algn="ctr" rtl="0">
              <a:lnSpc>
                <a:spcPct val="100000"/>
              </a:lnSpc>
              <a:spcBef>
                <a:spcPts val="2560"/>
              </a:spcBef>
              <a:spcAft>
                <a:spcPts val="0"/>
              </a:spcAft>
              <a:buSzPts val="1600"/>
              <a:buNone/>
              <a:defRPr/>
            </a:lvl2pPr>
            <a:lvl3pPr lvl="2" algn="ctr" rtl="0">
              <a:lnSpc>
                <a:spcPct val="100000"/>
              </a:lnSpc>
              <a:spcBef>
                <a:spcPts val="2560"/>
              </a:spcBef>
              <a:spcAft>
                <a:spcPts val="0"/>
              </a:spcAft>
              <a:buSzPts val="1600"/>
              <a:buNone/>
              <a:defRPr/>
            </a:lvl3pPr>
            <a:lvl4pPr lvl="3" algn="ctr" rtl="0">
              <a:lnSpc>
                <a:spcPct val="100000"/>
              </a:lnSpc>
              <a:spcBef>
                <a:spcPts val="2560"/>
              </a:spcBef>
              <a:spcAft>
                <a:spcPts val="0"/>
              </a:spcAft>
              <a:buSzPts val="1600"/>
              <a:buNone/>
              <a:defRPr/>
            </a:lvl4pPr>
            <a:lvl5pPr lvl="4" algn="ctr" rtl="0">
              <a:lnSpc>
                <a:spcPct val="100000"/>
              </a:lnSpc>
              <a:spcBef>
                <a:spcPts val="2560"/>
              </a:spcBef>
              <a:spcAft>
                <a:spcPts val="0"/>
              </a:spcAft>
              <a:buSzPts val="1600"/>
              <a:buNone/>
              <a:defRPr/>
            </a:lvl5pPr>
            <a:lvl6pPr lvl="5" algn="ctr" rtl="0">
              <a:lnSpc>
                <a:spcPct val="100000"/>
              </a:lnSpc>
              <a:spcBef>
                <a:spcPts val="2560"/>
              </a:spcBef>
              <a:spcAft>
                <a:spcPts val="0"/>
              </a:spcAft>
              <a:buSzPts val="1600"/>
              <a:buNone/>
              <a:defRPr/>
            </a:lvl6pPr>
            <a:lvl7pPr lvl="6" algn="ctr" rtl="0">
              <a:lnSpc>
                <a:spcPct val="100000"/>
              </a:lnSpc>
              <a:spcBef>
                <a:spcPts val="2560"/>
              </a:spcBef>
              <a:spcAft>
                <a:spcPts val="0"/>
              </a:spcAft>
              <a:buSzPts val="1600"/>
              <a:buNone/>
              <a:defRPr/>
            </a:lvl7pPr>
            <a:lvl8pPr lvl="7" algn="ctr" rtl="0">
              <a:lnSpc>
                <a:spcPct val="100000"/>
              </a:lnSpc>
              <a:spcBef>
                <a:spcPts val="2560"/>
              </a:spcBef>
              <a:spcAft>
                <a:spcPts val="0"/>
              </a:spcAft>
              <a:buSzPts val="1600"/>
              <a:buNone/>
              <a:defRPr/>
            </a:lvl8pPr>
            <a:lvl9pPr lvl="8" algn="ctr" rtl="0">
              <a:lnSpc>
                <a:spcPct val="100000"/>
              </a:lnSpc>
              <a:spcBef>
                <a:spcPts val="2560"/>
              </a:spcBef>
              <a:spcAft>
                <a:spcPts val="2560"/>
              </a:spcAft>
              <a:buSzPts val="1600"/>
              <a:buNone/>
              <a:defRPr/>
            </a:lvl9pPr>
          </a:lstStyle>
          <a:p>
            <a:endParaRPr/>
          </a:p>
        </p:txBody>
      </p:sp>
    </p:spTree>
    <p:extLst>
      <p:ext uri="{BB962C8B-B14F-4D97-AF65-F5344CB8AC3E}">
        <p14:creationId xmlns:p14="http://schemas.microsoft.com/office/powerpoint/2010/main" val="2226762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619"/>
        <p:cNvGrpSpPr/>
        <p:nvPr/>
      </p:nvGrpSpPr>
      <p:grpSpPr>
        <a:xfrm>
          <a:off x="0" y="0"/>
          <a:ext cx="0" cy="0"/>
          <a:chOff x="0" y="0"/>
          <a:chExt cx="0" cy="0"/>
        </a:xfrm>
      </p:grpSpPr>
      <p:grpSp>
        <p:nvGrpSpPr>
          <p:cNvPr id="1620" name="Google Shape;1620;p14"/>
          <p:cNvGrpSpPr/>
          <p:nvPr/>
        </p:nvGrpSpPr>
        <p:grpSpPr>
          <a:xfrm rot="5400000">
            <a:off x="1046250" y="2753828"/>
            <a:ext cx="4429538" cy="6522357"/>
            <a:chOff x="2525900" y="1699450"/>
            <a:chExt cx="1076050" cy="1584450"/>
          </a:xfrm>
        </p:grpSpPr>
        <p:sp>
          <p:nvSpPr>
            <p:cNvPr id="1621" name="Google Shape;1621;p14"/>
            <p:cNvSpPr/>
            <p:nvPr/>
          </p:nvSpPr>
          <p:spPr>
            <a:xfrm>
              <a:off x="3569775" y="2193250"/>
              <a:ext cx="31875" cy="43775"/>
            </a:xfrm>
            <a:custGeom>
              <a:avLst/>
              <a:gdLst/>
              <a:ahLst/>
              <a:cxnLst/>
              <a:rect l="l" t="t" r="r" b="b"/>
              <a:pathLst>
                <a:path w="1275" h="1751" extrusionOk="0">
                  <a:moveTo>
                    <a:pt x="1275" y="1"/>
                  </a:moveTo>
                  <a:lnTo>
                    <a:pt x="1" y="1691"/>
                  </a:lnTo>
                  <a:lnTo>
                    <a:pt x="275" y="1751"/>
                  </a:lnTo>
                  <a:lnTo>
                    <a:pt x="1275" y="441"/>
                  </a:lnTo>
                  <a:lnTo>
                    <a:pt x="127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22" name="Google Shape;1622;p14"/>
            <p:cNvSpPr/>
            <p:nvPr/>
          </p:nvSpPr>
          <p:spPr>
            <a:xfrm>
              <a:off x="3486425" y="2241175"/>
              <a:ext cx="85750" cy="108375"/>
            </a:xfrm>
            <a:custGeom>
              <a:avLst/>
              <a:gdLst/>
              <a:ahLst/>
              <a:cxnLst/>
              <a:rect l="l" t="t" r="r" b="b"/>
              <a:pathLst>
                <a:path w="3430" h="4335" extrusionOk="0">
                  <a:moveTo>
                    <a:pt x="3156" y="1"/>
                  </a:moveTo>
                  <a:lnTo>
                    <a:pt x="1" y="4168"/>
                  </a:lnTo>
                  <a:cubicBezTo>
                    <a:pt x="84" y="4204"/>
                    <a:pt x="156" y="4263"/>
                    <a:pt x="203" y="4335"/>
                  </a:cubicBezTo>
                  <a:lnTo>
                    <a:pt x="3430" y="72"/>
                  </a:lnTo>
                  <a:lnTo>
                    <a:pt x="315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23" name="Google Shape;1623;p14"/>
            <p:cNvSpPr/>
            <p:nvPr/>
          </p:nvSpPr>
          <p:spPr>
            <a:xfrm>
              <a:off x="3361425" y="1699450"/>
              <a:ext cx="240225" cy="42875"/>
            </a:xfrm>
            <a:custGeom>
              <a:avLst/>
              <a:gdLst/>
              <a:ahLst/>
              <a:cxnLst/>
              <a:rect l="l" t="t" r="r" b="b"/>
              <a:pathLst>
                <a:path w="9609" h="1715" extrusionOk="0">
                  <a:moveTo>
                    <a:pt x="9609" y="0"/>
                  </a:moveTo>
                  <a:lnTo>
                    <a:pt x="12" y="1429"/>
                  </a:lnTo>
                  <a:cubicBezTo>
                    <a:pt x="60" y="1524"/>
                    <a:pt x="72" y="1584"/>
                    <a:pt x="36" y="1643"/>
                  </a:cubicBezTo>
                  <a:cubicBezTo>
                    <a:pt x="24" y="1667"/>
                    <a:pt x="12" y="1703"/>
                    <a:pt x="0" y="1715"/>
                  </a:cubicBezTo>
                  <a:lnTo>
                    <a:pt x="9609" y="274"/>
                  </a:lnTo>
                  <a:lnTo>
                    <a:pt x="960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24" name="Google Shape;1624;p14"/>
            <p:cNvSpPr/>
            <p:nvPr/>
          </p:nvSpPr>
          <p:spPr>
            <a:xfrm>
              <a:off x="3354575" y="1742600"/>
              <a:ext cx="9250" cy="139925"/>
            </a:xfrm>
            <a:custGeom>
              <a:avLst/>
              <a:gdLst/>
              <a:ahLst/>
              <a:cxnLst/>
              <a:rect l="l" t="t" r="r" b="b"/>
              <a:pathLst>
                <a:path w="370" h="5597" extrusionOk="0">
                  <a:moveTo>
                    <a:pt x="274" y="1"/>
                  </a:moveTo>
                  <a:cubicBezTo>
                    <a:pt x="231" y="44"/>
                    <a:pt x="175" y="75"/>
                    <a:pt x="116" y="75"/>
                  </a:cubicBezTo>
                  <a:cubicBezTo>
                    <a:pt x="94" y="75"/>
                    <a:pt x="71" y="70"/>
                    <a:pt x="48" y="60"/>
                  </a:cubicBezTo>
                  <a:cubicBezTo>
                    <a:pt x="36" y="60"/>
                    <a:pt x="12" y="48"/>
                    <a:pt x="0" y="48"/>
                  </a:cubicBezTo>
                  <a:lnTo>
                    <a:pt x="108" y="5597"/>
                  </a:lnTo>
                  <a:cubicBezTo>
                    <a:pt x="171" y="5560"/>
                    <a:pt x="242" y="5545"/>
                    <a:pt x="309" y="5545"/>
                  </a:cubicBezTo>
                  <a:cubicBezTo>
                    <a:pt x="330" y="5545"/>
                    <a:pt x="350" y="5546"/>
                    <a:pt x="370" y="5549"/>
                  </a:cubicBez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25" name="Google Shape;1625;p14"/>
            <p:cNvSpPr/>
            <p:nvPr/>
          </p:nvSpPr>
          <p:spPr>
            <a:xfrm>
              <a:off x="3468575" y="1948000"/>
              <a:ext cx="133075" cy="136625"/>
            </a:xfrm>
            <a:custGeom>
              <a:avLst/>
              <a:gdLst/>
              <a:ahLst/>
              <a:cxnLst/>
              <a:rect l="l" t="t" r="r" b="b"/>
              <a:pathLst>
                <a:path w="5323" h="5465" extrusionOk="0">
                  <a:moveTo>
                    <a:pt x="5323" y="0"/>
                  </a:moveTo>
                  <a:lnTo>
                    <a:pt x="1" y="5298"/>
                  </a:lnTo>
                  <a:cubicBezTo>
                    <a:pt x="72" y="5334"/>
                    <a:pt x="132" y="5370"/>
                    <a:pt x="155" y="5453"/>
                  </a:cubicBezTo>
                  <a:cubicBezTo>
                    <a:pt x="179" y="5453"/>
                    <a:pt x="203" y="5453"/>
                    <a:pt x="215" y="5465"/>
                  </a:cubicBezTo>
                  <a:lnTo>
                    <a:pt x="5323" y="369"/>
                  </a:lnTo>
                  <a:lnTo>
                    <a:pt x="532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26" name="Google Shape;1626;p14"/>
            <p:cNvSpPr/>
            <p:nvPr/>
          </p:nvSpPr>
          <p:spPr>
            <a:xfrm>
              <a:off x="3371850" y="1888750"/>
              <a:ext cx="229800" cy="29200"/>
            </a:xfrm>
            <a:custGeom>
              <a:avLst/>
              <a:gdLst/>
              <a:ahLst/>
              <a:cxnLst/>
              <a:rect l="l" t="t" r="r" b="b"/>
              <a:pathLst>
                <a:path w="9192" h="1168" extrusionOk="0">
                  <a:moveTo>
                    <a:pt x="12" y="1"/>
                  </a:moveTo>
                  <a:cubicBezTo>
                    <a:pt x="24" y="84"/>
                    <a:pt x="24" y="167"/>
                    <a:pt x="0" y="263"/>
                  </a:cubicBezTo>
                  <a:lnTo>
                    <a:pt x="9192" y="1168"/>
                  </a:lnTo>
                  <a:lnTo>
                    <a:pt x="9192" y="894"/>
                  </a:lnTo>
                  <a:lnTo>
                    <a:pt x="1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27" name="Google Shape;1627;p14"/>
            <p:cNvSpPr/>
            <p:nvPr/>
          </p:nvSpPr>
          <p:spPr>
            <a:xfrm>
              <a:off x="3233425" y="1875350"/>
              <a:ext cx="119375" cy="17900"/>
            </a:xfrm>
            <a:custGeom>
              <a:avLst/>
              <a:gdLst/>
              <a:ahLst/>
              <a:cxnLst/>
              <a:rect l="l" t="t" r="r" b="b"/>
              <a:pathLst>
                <a:path w="4775" h="716" extrusionOk="0">
                  <a:moveTo>
                    <a:pt x="36" y="1"/>
                  </a:moveTo>
                  <a:cubicBezTo>
                    <a:pt x="36" y="84"/>
                    <a:pt x="24" y="156"/>
                    <a:pt x="13" y="215"/>
                  </a:cubicBezTo>
                  <a:cubicBezTo>
                    <a:pt x="13" y="227"/>
                    <a:pt x="1" y="239"/>
                    <a:pt x="1" y="263"/>
                  </a:cubicBezTo>
                  <a:lnTo>
                    <a:pt x="4727" y="715"/>
                  </a:lnTo>
                  <a:cubicBezTo>
                    <a:pt x="4715" y="656"/>
                    <a:pt x="4727" y="584"/>
                    <a:pt x="4739" y="525"/>
                  </a:cubicBezTo>
                  <a:cubicBezTo>
                    <a:pt x="4763" y="501"/>
                    <a:pt x="4763" y="477"/>
                    <a:pt x="4775" y="465"/>
                  </a:cubicBezTo>
                  <a:lnTo>
                    <a:pt x="3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28" name="Google Shape;1628;p14"/>
            <p:cNvSpPr/>
            <p:nvPr/>
          </p:nvSpPr>
          <p:spPr>
            <a:xfrm>
              <a:off x="3357850" y="1901550"/>
              <a:ext cx="10150" cy="91100"/>
            </a:xfrm>
            <a:custGeom>
              <a:avLst/>
              <a:gdLst/>
              <a:ahLst/>
              <a:cxnLst/>
              <a:rect l="l" t="t" r="r" b="b"/>
              <a:pathLst>
                <a:path w="406" h="3644" extrusionOk="0">
                  <a:moveTo>
                    <a:pt x="0" y="1"/>
                  </a:moveTo>
                  <a:lnTo>
                    <a:pt x="143" y="3620"/>
                  </a:lnTo>
                  <a:cubicBezTo>
                    <a:pt x="175" y="3609"/>
                    <a:pt x="208" y="3604"/>
                    <a:pt x="242" y="3604"/>
                  </a:cubicBezTo>
                  <a:cubicBezTo>
                    <a:pt x="284" y="3604"/>
                    <a:pt x="329" y="3612"/>
                    <a:pt x="381" y="3632"/>
                  </a:cubicBezTo>
                  <a:cubicBezTo>
                    <a:pt x="393" y="3632"/>
                    <a:pt x="393" y="3644"/>
                    <a:pt x="405" y="3644"/>
                  </a:cubicBezTo>
                  <a:lnTo>
                    <a:pt x="274" y="24"/>
                  </a:lnTo>
                  <a:cubicBezTo>
                    <a:pt x="242" y="35"/>
                    <a:pt x="205" y="41"/>
                    <a:pt x="168" y="41"/>
                  </a:cubicBezTo>
                  <a:cubicBezTo>
                    <a:pt x="122" y="41"/>
                    <a:pt x="75" y="32"/>
                    <a:pt x="36" y="13"/>
                  </a:cubicBezTo>
                  <a:cubicBezTo>
                    <a:pt x="24" y="13"/>
                    <a:pt x="24" y="13"/>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29" name="Google Shape;1629;p14"/>
            <p:cNvSpPr/>
            <p:nvPr/>
          </p:nvSpPr>
          <p:spPr>
            <a:xfrm>
              <a:off x="3391475" y="2086400"/>
              <a:ext cx="73250" cy="83675"/>
            </a:xfrm>
            <a:custGeom>
              <a:avLst/>
              <a:gdLst/>
              <a:ahLst/>
              <a:cxnLst/>
              <a:rect l="l" t="t" r="r" b="b"/>
              <a:pathLst>
                <a:path w="2930" h="3347" extrusionOk="0">
                  <a:moveTo>
                    <a:pt x="2763" y="0"/>
                  </a:moveTo>
                  <a:lnTo>
                    <a:pt x="1" y="3191"/>
                  </a:lnTo>
                  <a:cubicBezTo>
                    <a:pt x="72" y="3227"/>
                    <a:pt x="144" y="3287"/>
                    <a:pt x="203" y="3346"/>
                  </a:cubicBezTo>
                  <a:lnTo>
                    <a:pt x="2930" y="227"/>
                  </a:lnTo>
                  <a:cubicBezTo>
                    <a:pt x="2846" y="191"/>
                    <a:pt x="2763" y="108"/>
                    <a:pt x="276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30" name="Google Shape;1630;p14"/>
            <p:cNvSpPr/>
            <p:nvPr/>
          </p:nvSpPr>
          <p:spPr>
            <a:xfrm>
              <a:off x="3226875" y="1884000"/>
              <a:ext cx="132200" cy="113425"/>
            </a:xfrm>
            <a:custGeom>
              <a:avLst/>
              <a:gdLst/>
              <a:ahLst/>
              <a:cxnLst/>
              <a:rect l="l" t="t" r="r" b="b"/>
              <a:pathLst>
                <a:path w="5288" h="4537" extrusionOk="0">
                  <a:moveTo>
                    <a:pt x="191" y="0"/>
                  </a:moveTo>
                  <a:cubicBezTo>
                    <a:pt x="155" y="72"/>
                    <a:pt x="84" y="131"/>
                    <a:pt x="1" y="191"/>
                  </a:cubicBezTo>
                  <a:lnTo>
                    <a:pt x="5097" y="4536"/>
                  </a:lnTo>
                  <a:cubicBezTo>
                    <a:pt x="5156" y="4453"/>
                    <a:pt x="5216" y="4394"/>
                    <a:pt x="5287" y="4346"/>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31" name="Google Shape;1631;p14"/>
            <p:cNvSpPr/>
            <p:nvPr/>
          </p:nvSpPr>
          <p:spPr>
            <a:xfrm>
              <a:off x="3370650" y="2004850"/>
              <a:ext cx="95275" cy="79500"/>
            </a:xfrm>
            <a:custGeom>
              <a:avLst/>
              <a:gdLst/>
              <a:ahLst/>
              <a:cxnLst/>
              <a:rect l="l" t="t" r="r" b="b"/>
              <a:pathLst>
                <a:path w="3811" h="3180" extrusionOk="0">
                  <a:moveTo>
                    <a:pt x="131" y="0"/>
                  </a:moveTo>
                  <a:lnTo>
                    <a:pt x="131" y="24"/>
                  </a:lnTo>
                  <a:cubicBezTo>
                    <a:pt x="96" y="107"/>
                    <a:pt x="60" y="167"/>
                    <a:pt x="0" y="226"/>
                  </a:cubicBezTo>
                  <a:lnTo>
                    <a:pt x="3620" y="3179"/>
                  </a:lnTo>
                  <a:cubicBezTo>
                    <a:pt x="3644" y="3084"/>
                    <a:pt x="3715" y="3024"/>
                    <a:pt x="3810" y="3012"/>
                  </a:cubicBezTo>
                  <a:lnTo>
                    <a:pt x="13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32" name="Google Shape;1632;p14"/>
            <p:cNvSpPr/>
            <p:nvPr/>
          </p:nvSpPr>
          <p:spPr>
            <a:xfrm>
              <a:off x="3470950" y="2084325"/>
              <a:ext cx="130700" cy="76500"/>
            </a:xfrm>
            <a:custGeom>
              <a:avLst/>
              <a:gdLst/>
              <a:ahLst/>
              <a:cxnLst/>
              <a:rect l="l" t="t" r="r" b="b"/>
              <a:pathLst>
                <a:path w="5228" h="3060" extrusionOk="0">
                  <a:moveTo>
                    <a:pt x="60" y="0"/>
                  </a:moveTo>
                  <a:cubicBezTo>
                    <a:pt x="84" y="36"/>
                    <a:pt x="84" y="95"/>
                    <a:pt x="60" y="155"/>
                  </a:cubicBezTo>
                  <a:cubicBezTo>
                    <a:pt x="48" y="191"/>
                    <a:pt x="37" y="238"/>
                    <a:pt x="1" y="250"/>
                  </a:cubicBezTo>
                  <a:lnTo>
                    <a:pt x="5228" y="3060"/>
                  </a:lnTo>
                  <a:lnTo>
                    <a:pt x="5228" y="2762"/>
                  </a:lnTo>
                  <a:lnTo>
                    <a:pt x="120" y="12"/>
                  </a:lnTo>
                  <a:cubicBezTo>
                    <a:pt x="108" y="0"/>
                    <a:pt x="96" y="0"/>
                    <a:pt x="6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33" name="Google Shape;1633;p14"/>
            <p:cNvSpPr/>
            <p:nvPr/>
          </p:nvSpPr>
          <p:spPr>
            <a:xfrm>
              <a:off x="3403100" y="2193850"/>
              <a:ext cx="198550" cy="56575"/>
            </a:xfrm>
            <a:custGeom>
              <a:avLst/>
              <a:gdLst/>
              <a:ahLst/>
              <a:cxnLst/>
              <a:rect l="l" t="t" r="r" b="b"/>
              <a:pathLst>
                <a:path w="7942" h="2263" extrusionOk="0">
                  <a:moveTo>
                    <a:pt x="60" y="1"/>
                  </a:moveTo>
                  <a:cubicBezTo>
                    <a:pt x="36" y="96"/>
                    <a:pt x="24" y="167"/>
                    <a:pt x="0" y="263"/>
                  </a:cubicBezTo>
                  <a:lnTo>
                    <a:pt x="6489" y="1894"/>
                  </a:lnTo>
                  <a:lnTo>
                    <a:pt x="6763" y="1965"/>
                  </a:lnTo>
                  <a:lnTo>
                    <a:pt x="7942" y="2263"/>
                  </a:lnTo>
                  <a:lnTo>
                    <a:pt x="7942" y="2001"/>
                  </a:lnTo>
                  <a:lnTo>
                    <a:pt x="6942" y="1751"/>
                  </a:lnTo>
                  <a:lnTo>
                    <a:pt x="6668" y="1667"/>
                  </a:ln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34" name="Google Shape;1634;p14"/>
            <p:cNvSpPr/>
            <p:nvPr/>
          </p:nvSpPr>
          <p:spPr>
            <a:xfrm>
              <a:off x="3388800" y="2213200"/>
              <a:ext cx="90825" cy="135150"/>
            </a:xfrm>
            <a:custGeom>
              <a:avLst/>
              <a:gdLst/>
              <a:ahLst/>
              <a:cxnLst/>
              <a:rect l="l" t="t" r="r" b="b"/>
              <a:pathLst>
                <a:path w="3633" h="5406" extrusionOk="0">
                  <a:moveTo>
                    <a:pt x="227" y="0"/>
                  </a:moveTo>
                  <a:cubicBezTo>
                    <a:pt x="155" y="60"/>
                    <a:pt x="96" y="108"/>
                    <a:pt x="1" y="155"/>
                  </a:cubicBezTo>
                  <a:lnTo>
                    <a:pt x="3406" y="5406"/>
                  </a:lnTo>
                  <a:cubicBezTo>
                    <a:pt x="3465" y="5346"/>
                    <a:pt x="3549" y="5299"/>
                    <a:pt x="3632" y="5275"/>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35" name="Google Shape;1635;p14"/>
            <p:cNvSpPr/>
            <p:nvPr/>
          </p:nvSpPr>
          <p:spPr>
            <a:xfrm>
              <a:off x="3534650" y="2440025"/>
              <a:ext cx="66700" cy="103600"/>
            </a:xfrm>
            <a:custGeom>
              <a:avLst/>
              <a:gdLst/>
              <a:ahLst/>
              <a:cxnLst/>
              <a:rect l="l" t="t" r="r" b="b"/>
              <a:pathLst>
                <a:path w="2668" h="4144" extrusionOk="0">
                  <a:moveTo>
                    <a:pt x="120" y="0"/>
                  </a:moveTo>
                  <a:lnTo>
                    <a:pt x="1" y="71"/>
                  </a:lnTo>
                  <a:lnTo>
                    <a:pt x="2668" y="4143"/>
                  </a:lnTo>
                  <a:lnTo>
                    <a:pt x="2668" y="3667"/>
                  </a:lnTo>
                  <a:lnTo>
                    <a:pt x="453" y="298"/>
                  </a:lnTo>
                  <a:cubicBezTo>
                    <a:pt x="429" y="304"/>
                    <a:pt x="403" y="307"/>
                    <a:pt x="374" y="307"/>
                  </a:cubicBezTo>
                  <a:cubicBezTo>
                    <a:pt x="346" y="307"/>
                    <a:pt x="316" y="304"/>
                    <a:pt x="286" y="298"/>
                  </a:cubicBezTo>
                  <a:cubicBezTo>
                    <a:pt x="167" y="250"/>
                    <a:pt x="96" y="131"/>
                    <a:pt x="1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36" name="Google Shape;1636;p14"/>
            <p:cNvSpPr/>
            <p:nvPr/>
          </p:nvSpPr>
          <p:spPr>
            <a:xfrm>
              <a:off x="3484950" y="2361725"/>
              <a:ext cx="52100" cy="74450"/>
            </a:xfrm>
            <a:custGeom>
              <a:avLst/>
              <a:gdLst/>
              <a:ahLst/>
              <a:cxnLst/>
              <a:rect l="l" t="t" r="r" b="b"/>
              <a:pathLst>
                <a:path w="2084" h="2978" extrusionOk="0">
                  <a:moveTo>
                    <a:pt x="239" y="1"/>
                  </a:moveTo>
                  <a:cubicBezTo>
                    <a:pt x="155" y="72"/>
                    <a:pt x="84" y="132"/>
                    <a:pt x="0" y="155"/>
                  </a:cubicBezTo>
                  <a:lnTo>
                    <a:pt x="1858" y="2977"/>
                  </a:lnTo>
                  <a:lnTo>
                    <a:pt x="2084" y="2834"/>
                  </a:lnTo>
                  <a:lnTo>
                    <a:pt x="2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37" name="Google Shape;1637;p14"/>
            <p:cNvSpPr/>
            <p:nvPr/>
          </p:nvSpPr>
          <p:spPr>
            <a:xfrm>
              <a:off x="3359925" y="2364100"/>
              <a:ext cx="122675" cy="183700"/>
            </a:xfrm>
            <a:custGeom>
              <a:avLst/>
              <a:gdLst/>
              <a:ahLst/>
              <a:cxnLst/>
              <a:rect l="l" t="t" r="r" b="b"/>
              <a:pathLst>
                <a:path w="4907" h="7348" extrusionOk="0">
                  <a:moveTo>
                    <a:pt x="4656" y="1"/>
                  </a:moveTo>
                  <a:lnTo>
                    <a:pt x="1" y="7347"/>
                  </a:lnTo>
                  <a:lnTo>
                    <a:pt x="537" y="7002"/>
                  </a:lnTo>
                  <a:lnTo>
                    <a:pt x="4894" y="120"/>
                  </a:lnTo>
                  <a:cubicBezTo>
                    <a:pt x="4906" y="96"/>
                    <a:pt x="4906" y="84"/>
                    <a:pt x="4906" y="72"/>
                  </a:cubicBezTo>
                  <a:cubicBezTo>
                    <a:pt x="4859" y="72"/>
                    <a:pt x="4823" y="72"/>
                    <a:pt x="4775" y="60"/>
                  </a:cubicBezTo>
                  <a:cubicBezTo>
                    <a:pt x="4728" y="37"/>
                    <a:pt x="4704" y="25"/>
                    <a:pt x="465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38" name="Google Shape;1638;p14"/>
            <p:cNvSpPr/>
            <p:nvPr/>
          </p:nvSpPr>
          <p:spPr>
            <a:xfrm>
              <a:off x="3403975" y="2657300"/>
              <a:ext cx="46175" cy="92900"/>
            </a:xfrm>
            <a:custGeom>
              <a:avLst/>
              <a:gdLst/>
              <a:ahLst/>
              <a:cxnLst/>
              <a:rect l="l" t="t" r="r" b="b"/>
              <a:pathLst>
                <a:path w="1847" h="3716" extrusionOk="0">
                  <a:moveTo>
                    <a:pt x="275" y="1"/>
                  </a:moveTo>
                  <a:lnTo>
                    <a:pt x="1" y="36"/>
                  </a:lnTo>
                  <a:lnTo>
                    <a:pt x="1549" y="3691"/>
                  </a:lnTo>
                  <a:cubicBezTo>
                    <a:pt x="1593" y="3665"/>
                    <a:pt x="1651" y="3651"/>
                    <a:pt x="1708" y="3651"/>
                  </a:cubicBezTo>
                  <a:cubicBezTo>
                    <a:pt x="1727" y="3651"/>
                    <a:pt x="1745" y="3653"/>
                    <a:pt x="1763" y="3656"/>
                  </a:cubicBezTo>
                  <a:cubicBezTo>
                    <a:pt x="1799" y="3668"/>
                    <a:pt x="1834" y="3691"/>
                    <a:pt x="1846" y="3715"/>
                  </a:cubicBezTo>
                  <a:lnTo>
                    <a:pt x="27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39" name="Google Shape;1639;p14"/>
            <p:cNvSpPr/>
            <p:nvPr/>
          </p:nvSpPr>
          <p:spPr>
            <a:xfrm>
              <a:off x="3447750" y="2756725"/>
              <a:ext cx="63125" cy="139325"/>
            </a:xfrm>
            <a:custGeom>
              <a:avLst/>
              <a:gdLst/>
              <a:ahLst/>
              <a:cxnLst/>
              <a:rect l="l" t="t" r="r" b="b"/>
              <a:pathLst>
                <a:path w="2525" h="5573" extrusionOk="0">
                  <a:moveTo>
                    <a:pt x="214" y="0"/>
                  </a:moveTo>
                  <a:lnTo>
                    <a:pt x="119" y="84"/>
                  </a:lnTo>
                  <a:cubicBezTo>
                    <a:pt x="95" y="107"/>
                    <a:pt x="72" y="131"/>
                    <a:pt x="36" y="143"/>
                  </a:cubicBezTo>
                  <a:lnTo>
                    <a:pt x="0" y="167"/>
                  </a:lnTo>
                  <a:lnTo>
                    <a:pt x="2286" y="5572"/>
                  </a:lnTo>
                  <a:cubicBezTo>
                    <a:pt x="2358" y="5513"/>
                    <a:pt x="2441" y="5477"/>
                    <a:pt x="2524" y="5465"/>
                  </a:cubicBezTo>
                  <a:lnTo>
                    <a:pt x="21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40" name="Google Shape;1640;p14"/>
            <p:cNvSpPr/>
            <p:nvPr/>
          </p:nvSpPr>
          <p:spPr>
            <a:xfrm>
              <a:off x="3360525" y="2551625"/>
              <a:ext cx="47650" cy="100650"/>
            </a:xfrm>
            <a:custGeom>
              <a:avLst/>
              <a:gdLst/>
              <a:ahLst/>
              <a:cxnLst/>
              <a:rect l="l" t="t" r="r" b="b"/>
              <a:pathLst>
                <a:path w="1906" h="4026" extrusionOk="0">
                  <a:moveTo>
                    <a:pt x="227" y="1"/>
                  </a:moveTo>
                  <a:lnTo>
                    <a:pt x="1" y="144"/>
                  </a:lnTo>
                  <a:lnTo>
                    <a:pt x="1644" y="4025"/>
                  </a:lnTo>
                  <a:lnTo>
                    <a:pt x="1906" y="3989"/>
                  </a:ln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41" name="Google Shape;1641;p14"/>
            <p:cNvSpPr/>
            <p:nvPr/>
          </p:nvSpPr>
          <p:spPr>
            <a:xfrm>
              <a:off x="3125375" y="2390600"/>
              <a:ext cx="476275" cy="313150"/>
            </a:xfrm>
            <a:custGeom>
              <a:avLst/>
              <a:gdLst/>
              <a:ahLst/>
              <a:cxnLst/>
              <a:rect l="l" t="t" r="r" b="b"/>
              <a:pathLst>
                <a:path w="19051" h="12526" extrusionOk="0">
                  <a:moveTo>
                    <a:pt x="19051" y="1"/>
                  </a:moveTo>
                  <a:lnTo>
                    <a:pt x="16455" y="1691"/>
                  </a:lnTo>
                  <a:lnTo>
                    <a:pt x="16241" y="1834"/>
                  </a:lnTo>
                  <a:lnTo>
                    <a:pt x="9907" y="5942"/>
                  </a:lnTo>
                  <a:lnTo>
                    <a:pt x="9371" y="6287"/>
                  </a:lnTo>
                  <a:lnTo>
                    <a:pt x="1" y="12395"/>
                  </a:lnTo>
                  <a:cubicBezTo>
                    <a:pt x="48" y="12431"/>
                    <a:pt x="72" y="12478"/>
                    <a:pt x="108" y="12526"/>
                  </a:cubicBezTo>
                  <a:lnTo>
                    <a:pt x="358" y="12478"/>
                  </a:lnTo>
                  <a:lnTo>
                    <a:pt x="9407" y="6597"/>
                  </a:lnTo>
                  <a:lnTo>
                    <a:pt x="9633" y="6454"/>
                  </a:lnTo>
                  <a:lnTo>
                    <a:pt x="16384" y="2060"/>
                  </a:lnTo>
                  <a:lnTo>
                    <a:pt x="16503" y="1989"/>
                  </a:lnTo>
                  <a:lnTo>
                    <a:pt x="16503" y="1977"/>
                  </a:lnTo>
                  <a:cubicBezTo>
                    <a:pt x="16533" y="1877"/>
                    <a:pt x="16622" y="1802"/>
                    <a:pt x="16720" y="1802"/>
                  </a:cubicBezTo>
                  <a:cubicBezTo>
                    <a:pt x="16739" y="1802"/>
                    <a:pt x="16758" y="1805"/>
                    <a:pt x="16777" y="1810"/>
                  </a:cubicBezTo>
                  <a:lnTo>
                    <a:pt x="19051" y="322"/>
                  </a:lnTo>
                  <a:lnTo>
                    <a:pt x="190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42" name="Google Shape;1642;p14"/>
            <p:cNvSpPr/>
            <p:nvPr/>
          </p:nvSpPr>
          <p:spPr>
            <a:xfrm>
              <a:off x="3128050" y="2615625"/>
              <a:ext cx="473900" cy="94675"/>
            </a:xfrm>
            <a:custGeom>
              <a:avLst/>
              <a:gdLst/>
              <a:ahLst/>
              <a:cxnLst/>
              <a:rect l="l" t="t" r="r" b="b"/>
              <a:pathLst>
                <a:path w="18956" h="3787" extrusionOk="0">
                  <a:moveTo>
                    <a:pt x="18956" y="1"/>
                  </a:moveTo>
                  <a:lnTo>
                    <a:pt x="11216" y="1441"/>
                  </a:lnTo>
                  <a:lnTo>
                    <a:pt x="10955" y="1489"/>
                  </a:lnTo>
                  <a:lnTo>
                    <a:pt x="251" y="3477"/>
                  </a:lnTo>
                  <a:lnTo>
                    <a:pt x="1" y="3525"/>
                  </a:lnTo>
                  <a:cubicBezTo>
                    <a:pt x="25" y="3596"/>
                    <a:pt x="37" y="3704"/>
                    <a:pt x="25" y="3787"/>
                  </a:cubicBezTo>
                  <a:lnTo>
                    <a:pt x="11062" y="1739"/>
                  </a:lnTo>
                  <a:lnTo>
                    <a:pt x="11324" y="1691"/>
                  </a:lnTo>
                  <a:lnTo>
                    <a:pt x="18956" y="263"/>
                  </a:lnTo>
                  <a:lnTo>
                    <a:pt x="1895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43" name="Google Shape;1643;p14"/>
            <p:cNvSpPr/>
            <p:nvPr/>
          </p:nvSpPr>
          <p:spPr>
            <a:xfrm>
              <a:off x="3117650" y="2716825"/>
              <a:ext cx="74725" cy="262575"/>
            </a:xfrm>
            <a:custGeom>
              <a:avLst/>
              <a:gdLst/>
              <a:ahLst/>
              <a:cxnLst/>
              <a:rect l="l" t="t" r="r" b="b"/>
              <a:pathLst>
                <a:path w="2989" h="10503" extrusionOk="0">
                  <a:moveTo>
                    <a:pt x="250" y="1"/>
                  </a:moveTo>
                  <a:cubicBezTo>
                    <a:pt x="188" y="32"/>
                    <a:pt x="109" y="63"/>
                    <a:pt x="34" y="63"/>
                  </a:cubicBezTo>
                  <a:cubicBezTo>
                    <a:pt x="23" y="63"/>
                    <a:pt x="11" y="62"/>
                    <a:pt x="0" y="60"/>
                  </a:cubicBezTo>
                  <a:lnTo>
                    <a:pt x="0" y="60"/>
                  </a:lnTo>
                  <a:lnTo>
                    <a:pt x="2739" y="10502"/>
                  </a:lnTo>
                  <a:cubicBezTo>
                    <a:pt x="2810" y="10454"/>
                    <a:pt x="2905" y="10431"/>
                    <a:pt x="2989" y="10419"/>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44" name="Google Shape;1644;p14"/>
            <p:cNvSpPr/>
            <p:nvPr/>
          </p:nvSpPr>
          <p:spPr>
            <a:xfrm>
              <a:off x="3207525" y="2947525"/>
              <a:ext cx="153325" cy="44675"/>
            </a:xfrm>
            <a:custGeom>
              <a:avLst/>
              <a:gdLst/>
              <a:ahLst/>
              <a:cxnLst/>
              <a:rect l="l" t="t" r="r" b="b"/>
              <a:pathLst>
                <a:path w="6133" h="1787" extrusionOk="0">
                  <a:moveTo>
                    <a:pt x="5859" y="0"/>
                  </a:moveTo>
                  <a:lnTo>
                    <a:pt x="1" y="1524"/>
                  </a:lnTo>
                  <a:cubicBezTo>
                    <a:pt x="48" y="1607"/>
                    <a:pt x="60" y="1691"/>
                    <a:pt x="60" y="1786"/>
                  </a:cubicBezTo>
                  <a:lnTo>
                    <a:pt x="6132" y="191"/>
                  </a:lnTo>
                  <a:lnTo>
                    <a:pt x="585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45" name="Google Shape;1645;p14"/>
            <p:cNvSpPr/>
            <p:nvPr/>
          </p:nvSpPr>
          <p:spPr>
            <a:xfrm>
              <a:off x="3362025" y="2909125"/>
              <a:ext cx="138425" cy="40800"/>
            </a:xfrm>
            <a:custGeom>
              <a:avLst/>
              <a:gdLst/>
              <a:ahLst/>
              <a:cxnLst/>
              <a:rect l="l" t="t" r="r" b="b"/>
              <a:pathLst>
                <a:path w="5537" h="1632" extrusionOk="0">
                  <a:moveTo>
                    <a:pt x="5465" y="0"/>
                  </a:moveTo>
                  <a:lnTo>
                    <a:pt x="0" y="1429"/>
                  </a:lnTo>
                  <a:lnTo>
                    <a:pt x="286" y="1631"/>
                  </a:lnTo>
                  <a:lnTo>
                    <a:pt x="5489" y="262"/>
                  </a:lnTo>
                  <a:lnTo>
                    <a:pt x="5537" y="238"/>
                  </a:lnTo>
                  <a:cubicBezTo>
                    <a:pt x="5489" y="155"/>
                    <a:pt x="5477" y="84"/>
                    <a:pt x="546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46" name="Google Shape;1646;p14"/>
            <p:cNvSpPr/>
            <p:nvPr/>
          </p:nvSpPr>
          <p:spPr>
            <a:xfrm>
              <a:off x="3281950" y="2758200"/>
              <a:ext cx="167000" cy="126825"/>
            </a:xfrm>
            <a:custGeom>
              <a:avLst/>
              <a:gdLst/>
              <a:ahLst/>
              <a:cxnLst/>
              <a:rect l="l" t="t" r="r" b="b"/>
              <a:pathLst>
                <a:path w="6680" h="5073" extrusionOk="0">
                  <a:moveTo>
                    <a:pt x="6370" y="1"/>
                  </a:moveTo>
                  <a:lnTo>
                    <a:pt x="2965" y="2608"/>
                  </a:lnTo>
                  <a:cubicBezTo>
                    <a:pt x="2977" y="2656"/>
                    <a:pt x="3001" y="2727"/>
                    <a:pt x="2965" y="2787"/>
                  </a:cubicBezTo>
                  <a:cubicBezTo>
                    <a:pt x="2927" y="2900"/>
                    <a:pt x="2837" y="2968"/>
                    <a:pt x="2737" y="2968"/>
                  </a:cubicBezTo>
                  <a:cubicBezTo>
                    <a:pt x="2710" y="2968"/>
                    <a:pt x="2683" y="2963"/>
                    <a:pt x="2655" y="2954"/>
                  </a:cubicBezTo>
                  <a:cubicBezTo>
                    <a:pt x="2608" y="2942"/>
                    <a:pt x="2584" y="2930"/>
                    <a:pt x="2560" y="2894"/>
                  </a:cubicBezTo>
                  <a:lnTo>
                    <a:pt x="0" y="4859"/>
                  </a:lnTo>
                  <a:cubicBezTo>
                    <a:pt x="72" y="4906"/>
                    <a:pt x="131" y="4978"/>
                    <a:pt x="179" y="5073"/>
                  </a:cubicBezTo>
                  <a:lnTo>
                    <a:pt x="6644" y="132"/>
                  </a:lnTo>
                  <a:lnTo>
                    <a:pt x="6680" y="96"/>
                  </a:lnTo>
                  <a:lnTo>
                    <a:pt x="6680" y="96"/>
                  </a:lnTo>
                  <a:cubicBezTo>
                    <a:pt x="6647" y="116"/>
                    <a:pt x="6618" y="125"/>
                    <a:pt x="6586" y="125"/>
                  </a:cubicBezTo>
                  <a:cubicBezTo>
                    <a:pt x="6561" y="125"/>
                    <a:pt x="6533" y="119"/>
                    <a:pt x="6501" y="108"/>
                  </a:cubicBezTo>
                  <a:cubicBezTo>
                    <a:pt x="6442" y="96"/>
                    <a:pt x="6406" y="48"/>
                    <a:pt x="637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47" name="Google Shape;1647;p14"/>
            <p:cNvSpPr/>
            <p:nvPr/>
          </p:nvSpPr>
          <p:spPr>
            <a:xfrm>
              <a:off x="3450725" y="2635275"/>
              <a:ext cx="150925" cy="123850"/>
            </a:xfrm>
            <a:custGeom>
              <a:avLst/>
              <a:gdLst/>
              <a:ahLst/>
              <a:cxnLst/>
              <a:rect l="l" t="t" r="r" b="b"/>
              <a:pathLst>
                <a:path w="6037" h="4954" extrusionOk="0">
                  <a:moveTo>
                    <a:pt x="6037" y="1"/>
                  </a:moveTo>
                  <a:lnTo>
                    <a:pt x="0" y="4632"/>
                  </a:lnTo>
                  <a:cubicBezTo>
                    <a:pt x="60" y="4668"/>
                    <a:pt x="72" y="4775"/>
                    <a:pt x="36" y="4870"/>
                  </a:cubicBezTo>
                  <a:lnTo>
                    <a:pt x="0" y="4953"/>
                  </a:lnTo>
                  <a:lnTo>
                    <a:pt x="0" y="4953"/>
                  </a:lnTo>
                  <a:lnTo>
                    <a:pt x="95" y="4882"/>
                  </a:lnTo>
                  <a:lnTo>
                    <a:pt x="6037" y="322"/>
                  </a:lnTo>
                  <a:lnTo>
                    <a:pt x="60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48" name="Google Shape;1648;p14"/>
            <p:cNvSpPr/>
            <p:nvPr/>
          </p:nvSpPr>
          <p:spPr>
            <a:xfrm>
              <a:off x="3516800" y="2698375"/>
              <a:ext cx="84850" cy="197675"/>
            </a:xfrm>
            <a:custGeom>
              <a:avLst/>
              <a:gdLst/>
              <a:ahLst/>
              <a:cxnLst/>
              <a:rect l="l" t="t" r="r" b="b"/>
              <a:pathLst>
                <a:path w="3394" h="7907" extrusionOk="0">
                  <a:moveTo>
                    <a:pt x="3394" y="1"/>
                  </a:moveTo>
                  <a:lnTo>
                    <a:pt x="0" y="7799"/>
                  </a:lnTo>
                  <a:cubicBezTo>
                    <a:pt x="12" y="7799"/>
                    <a:pt x="48" y="7811"/>
                    <a:pt x="60" y="7811"/>
                  </a:cubicBezTo>
                  <a:cubicBezTo>
                    <a:pt x="119" y="7835"/>
                    <a:pt x="179" y="7883"/>
                    <a:pt x="238" y="7906"/>
                  </a:cubicBezTo>
                  <a:lnTo>
                    <a:pt x="3394" y="667"/>
                  </a:lnTo>
                  <a:lnTo>
                    <a:pt x="33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49" name="Google Shape;1649;p14"/>
            <p:cNvSpPr/>
            <p:nvPr/>
          </p:nvSpPr>
          <p:spPr>
            <a:xfrm>
              <a:off x="3517700" y="2919250"/>
              <a:ext cx="83950" cy="148250"/>
            </a:xfrm>
            <a:custGeom>
              <a:avLst/>
              <a:gdLst/>
              <a:ahLst/>
              <a:cxnLst/>
              <a:rect l="l" t="t" r="r" b="b"/>
              <a:pathLst>
                <a:path w="3358" h="5930" extrusionOk="0">
                  <a:moveTo>
                    <a:pt x="238" y="0"/>
                  </a:moveTo>
                  <a:cubicBezTo>
                    <a:pt x="155" y="60"/>
                    <a:pt x="83" y="95"/>
                    <a:pt x="0" y="131"/>
                  </a:cubicBezTo>
                  <a:lnTo>
                    <a:pt x="3358" y="5929"/>
                  </a:lnTo>
                  <a:lnTo>
                    <a:pt x="3358" y="5394"/>
                  </a:ln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50" name="Google Shape;1650;p14"/>
            <p:cNvSpPr/>
            <p:nvPr/>
          </p:nvSpPr>
          <p:spPr>
            <a:xfrm>
              <a:off x="3421550" y="2991875"/>
              <a:ext cx="180100" cy="133375"/>
            </a:xfrm>
            <a:custGeom>
              <a:avLst/>
              <a:gdLst/>
              <a:ahLst/>
              <a:cxnLst/>
              <a:rect l="l" t="t" r="r" b="b"/>
              <a:pathLst>
                <a:path w="7204" h="5335" extrusionOk="0">
                  <a:moveTo>
                    <a:pt x="250" y="0"/>
                  </a:moveTo>
                  <a:cubicBezTo>
                    <a:pt x="221" y="110"/>
                    <a:pt x="141" y="161"/>
                    <a:pt x="53" y="161"/>
                  </a:cubicBezTo>
                  <a:cubicBezTo>
                    <a:pt x="36" y="161"/>
                    <a:pt x="18" y="159"/>
                    <a:pt x="0" y="155"/>
                  </a:cubicBezTo>
                  <a:lnTo>
                    <a:pt x="0" y="155"/>
                  </a:lnTo>
                  <a:lnTo>
                    <a:pt x="7204" y="5334"/>
                  </a:lnTo>
                  <a:lnTo>
                    <a:pt x="7204" y="5001"/>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51" name="Google Shape;1651;p14"/>
            <p:cNvSpPr/>
            <p:nvPr/>
          </p:nvSpPr>
          <p:spPr>
            <a:xfrm>
              <a:off x="3415600" y="2991275"/>
              <a:ext cx="1500" cy="1500"/>
            </a:xfrm>
            <a:custGeom>
              <a:avLst/>
              <a:gdLst/>
              <a:ahLst/>
              <a:cxnLst/>
              <a:rect l="l" t="t" r="r" b="b"/>
              <a:pathLst>
                <a:path w="60" h="60" extrusionOk="0">
                  <a:moveTo>
                    <a:pt x="48" y="0"/>
                  </a:moveTo>
                  <a:lnTo>
                    <a:pt x="0" y="12"/>
                  </a:lnTo>
                  <a:lnTo>
                    <a:pt x="60" y="60"/>
                  </a:lnTo>
                  <a:cubicBezTo>
                    <a:pt x="48" y="48"/>
                    <a:pt x="48" y="12"/>
                    <a:pt x="4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52" name="Google Shape;1652;p14"/>
            <p:cNvSpPr/>
            <p:nvPr/>
          </p:nvSpPr>
          <p:spPr>
            <a:xfrm>
              <a:off x="3283125" y="2890950"/>
              <a:ext cx="131900" cy="96475"/>
            </a:xfrm>
            <a:custGeom>
              <a:avLst/>
              <a:gdLst/>
              <a:ahLst/>
              <a:cxnLst/>
              <a:rect l="l" t="t" r="r" b="b"/>
              <a:pathLst>
                <a:path w="5276" h="3859" extrusionOk="0">
                  <a:moveTo>
                    <a:pt x="132" y="1"/>
                  </a:moveTo>
                  <a:cubicBezTo>
                    <a:pt x="132" y="13"/>
                    <a:pt x="132" y="25"/>
                    <a:pt x="120" y="37"/>
                  </a:cubicBezTo>
                  <a:cubicBezTo>
                    <a:pt x="96" y="108"/>
                    <a:pt x="60" y="168"/>
                    <a:pt x="1" y="227"/>
                  </a:cubicBezTo>
                  <a:lnTo>
                    <a:pt x="2811" y="2251"/>
                  </a:lnTo>
                  <a:lnTo>
                    <a:pt x="3097" y="2454"/>
                  </a:lnTo>
                  <a:lnTo>
                    <a:pt x="5061" y="3859"/>
                  </a:lnTo>
                  <a:lnTo>
                    <a:pt x="5275" y="3680"/>
                  </a:lnTo>
                  <a:lnTo>
                    <a:pt x="3430" y="2346"/>
                  </a:lnTo>
                  <a:lnTo>
                    <a:pt x="3156" y="2168"/>
                  </a:lnTo>
                  <a:lnTo>
                    <a:pt x="13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53" name="Google Shape;1653;p14"/>
            <p:cNvSpPr/>
            <p:nvPr/>
          </p:nvSpPr>
          <p:spPr>
            <a:xfrm>
              <a:off x="3303375" y="2915075"/>
              <a:ext cx="202425" cy="165525"/>
            </a:xfrm>
            <a:custGeom>
              <a:avLst/>
              <a:gdLst/>
              <a:ahLst/>
              <a:cxnLst/>
              <a:rect l="l" t="t" r="r" b="b"/>
              <a:pathLst>
                <a:path w="8097" h="6621" extrusionOk="0">
                  <a:moveTo>
                    <a:pt x="7883" y="0"/>
                  </a:moveTo>
                  <a:lnTo>
                    <a:pt x="7835" y="24"/>
                  </a:lnTo>
                  <a:lnTo>
                    <a:pt x="4489" y="2739"/>
                  </a:lnTo>
                  <a:lnTo>
                    <a:pt x="4287" y="2917"/>
                  </a:lnTo>
                  <a:lnTo>
                    <a:pt x="1" y="6370"/>
                  </a:lnTo>
                  <a:lnTo>
                    <a:pt x="84" y="6430"/>
                  </a:lnTo>
                  <a:lnTo>
                    <a:pt x="96" y="6442"/>
                  </a:lnTo>
                  <a:lnTo>
                    <a:pt x="120" y="6454"/>
                  </a:lnTo>
                  <a:lnTo>
                    <a:pt x="132" y="6477"/>
                  </a:lnTo>
                  <a:lnTo>
                    <a:pt x="132" y="6489"/>
                  </a:lnTo>
                  <a:lnTo>
                    <a:pt x="132" y="6501"/>
                  </a:lnTo>
                  <a:lnTo>
                    <a:pt x="132" y="6513"/>
                  </a:lnTo>
                  <a:lnTo>
                    <a:pt x="132" y="6549"/>
                  </a:lnTo>
                  <a:lnTo>
                    <a:pt x="143" y="6620"/>
                  </a:lnTo>
                  <a:lnTo>
                    <a:pt x="4525" y="3108"/>
                  </a:lnTo>
                  <a:lnTo>
                    <a:pt x="4549" y="3084"/>
                  </a:lnTo>
                  <a:cubicBezTo>
                    <a:pt x="4537" y="3036"/>
                    <a:pt x="4549" y="3001"/>
                    <a:pt x="4561" y="2965"/>
                  </a:cubicBezTo>
                  <a:cubicBezTo>
                    <a:pt x="4601" y="2865"/>
                    <a:pt x="4700" y="2790"/>
                    <a:pt x="4815" y="2790"/>
                  </a:cubicBezTo>
                  <a:cubicBezTo>
                    <a:pt x="4837" y="2790"/>
                    <a:pt x="4859" y="2793"/>
                    <a:pt x="4882" y="2798"/>
                  </a:cubicBezTo>
                  <a:cubicBezTo>
                    <a:pt x="4882" y="2798"/>
                    <a:pt x="4894" y="2798"/>
                    <a:pt x="4894" y="2810"/>
                  </a:cubicBezTo>
                  <a:lnTo>
                    <a:pt x="8097" y="238"/>
                  </a:lnTo>
                  <a:cubicBezTo>
                    <a:pt x="7990" y="143"/>
                    <a:pt x="7930" y="72"/>
                    <a:pt x="788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54" name="Google Shape;1654;p14"/>
            <p:cNvSpPr/>
            <p:nvPr/>
          </p:nvSpPr>
          <p:spPr>
            <a:xfrm>
              <a:off x="2964350" y="3075800"/>
              <a:ext cx="335475" cy="51225"/>
            </a:xfrm>
            <a:custGeom>
              <a:avLst/>
              <a:gdLst/>
              <a:ahLst/>
              <a:cxnLst/>
              <a:rect l="l" t="t" r="r" b="b"/>
              <a:pathLst>
                <a:path w="13419" h="2049" extrusionOk="0">
                  <a:moveTo>
                    <a:pt x="13204" y="1"/>
                  </a:moveTo>
                  <a:lnTo>
                    <a:pt x="0" y="1810"/>
                  </a:lnTo>
                  <a:cubicBezTo>
                    <a:pt x="24" y="1870"/>
                    <a:pt x="36" y="1941"/>
                    <a:pt x="60" y="2025"/>
                  </a:cubicBezTo>
                  <a:lnTo>
                    <a:pt x="203" y="2049"/>
                  </a:lnTo>
                  <a:lnTo>
                    <a:pt x="13419" y="239"/>
                  </a:lnTo>
                  <a:lnTo>
                    <a:pt x="13407" y="156"/>
                  </a:lnTo>
                  <a:lnTo>
                    <a:pt x="1320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55" name="Google Shape;1655;p14"/>
            <p:cNvSpPr/>
            <p:nvPr/>
          </p:nvSpPr>
          <p:spPr>
            <a:xfrm>
              <a:off x="3202475" y="2999600"/>
              <a:ext cx="102700" cy="80400"/>
            </a:xfrm>
            <a:custGeom>
              <a:avLst/>
              <a:gdLst/>
              <a:ahLst/>
              <a:cxnLst/>
              <a:rect l="l" t="t" r="r" b="b"/>
              <a:pathLst>
                <a:path w="4108" h="3216" extrusionOk="0">
                  <a:moveTo>
                    <a:pt x="4061" y="3007"/>
                  </a:moveTo>
                  <a:lnTo>
                    <a:pt x="4108" y="3037"/>
                  </a:lnTo>
                  <a:cubicBezTo>
                    <a:pt x="4092" y="3021"/>
                    <a:pt x="4077" y="3012"/>
                    <a:pt x="4061" y="3007"/>
                  </a:cubicBezTo>
                  <a:close/>
                  <a:moveTo>
                    <a:pt x="179" y="1"/>
                  </a:moveTo>
                  <a:cubicBezTo>
                    <a:pt x="131" y="72"/>
                    <a:pt x="72" y="144"/>
                    <a:pt x="0" y="191"/>
                  </a:cubicBezTo>
                  <a:lnTo>
                    <a:pt x="3679" y="3049"/>
                  </a:lnTo>
                  <a:lnTo>
                    <a:pt x="3882" y="3215"/>
                  </a:lnTo>
                  <a:lnTo>
                    <a:pt x="3882" y="3144"/>
                  </a:lnTo>
                  <a:cubicBezTo>
                    <a:pt x="3870" y="3073"/>
                    <a:pt x="3929" y="3013"/>
                    <a:pt x="4001" y="3001"/>
                  </a:cubicBezTo>
                  <a:cubicBezTo>
                    <a:pt x="4021" y="3001"/>
                    <a:pt x="4041" y="3001"/>
                    <a:pt x="4061" y="3007"/>
                  </a:cubicBezTo>
                  <a:lnTo>
                    <a:pt x="4061" y="3007"/>
                  </a:lnTo>
                  <a:lnTo>
                    <a:pt x="4013" y="2977"/>
                  </a:lnTo>
                  <a:lnTo>
                    <a:pt x="1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56" name="Google Shape;1656;p14"/>
            <p:cNvSpPr/>
            <p:nvPr/>
          </p:nvSpPr>
          <p:spPr>
            <a:xfrm>
              <a:off x="3299500" y="3073725"/>
              <a:ext cx="22050" cy="129200"/>
            </a:xfrm>
            <a:custGeom>
              <a:avLst/>
              <a:gdLst/>
              <a:ahLst/>
              <a:cxnLst/>
              <a:rect l="l" t="t" r="r" b="b"/>
              <a:pathLst>
                <a:path w="882" h="5168" extrusionOk="0">
                  <a:moveTo>
                    <a:pt x="120" y="0"/>
                  </a:moveTo>
                  <a:cubicBezTo>
                    <a:pt x="48" y="24"/>
                    <a:pt x="1" y="84"/>
                    <a:pt x="1" y="155"/>
                  </a:cubicBezTo>
                  <a:lnTo>
                    <a:pt x="1" y="215"/>
                  </a:lnTo>
                  <a:lnTo>
                    <a:pt x="13" y="286"/>
                  </a:lnTo>
                  <a:lnTo>
                    <a:pt x="608" y="5108"/>
                  </a:lnTo>
                  <a:lnTo>
                    <a:pt x="882" y="5168"/>
                  </a:lnTo>
                  <a:lnTo>
                    <a:pt x="263" y="179"/>
                  </a:lnTo>
                  <a:lnTo>
                    <a:pt x="275" y="155"/>
                  </a:lnTo>
                  <a:lnTo>
                    <a:pt x="275" y="131"/>
                  </a:lnTo>
                  <a:lnTo>
                    <a:pt x="275" y="108"/>
                  </a:lnTo>
                  <a:lnTo>
                    <a:pt x="275" y="96"/>
                  </a:lnTo>
                  <a:lnTo>
                    <a:pt x="275" y="84"/>
                  </a:lnTo>
                  <a:cubicBezTo>
                    <a:pt x="275" y="84"/>
                    <a:pt x="275" y="60"/>
                    <a:pt x="251" y="60"/>
                  </a:cubicBezTo>
                  <a:lnTo>
                    <a:pt x="239" y="48"/>
                  </a:lnTo>
                  <a:lnTo>
                    <a:pt x="227" y="36"/>
                  </a:lnTo>
                  <a:cubicBezTo>
                    <a:pt x="191" y="24"/>
                    <a:pt x="167" y="0"/>
                    <a:pt x="1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57" name="Google Shape;1657;p14"/>
            <p:cNvSpPr/>
            <p:nvPr/>
          </p:nvSpPr>
          <p:spPr>
            <a:xfrm>
              <a:off x="3315575" y="3209450"/>
              <a:ext cx="16100" cy="73850"/>
            </a:xfrm>
            <a:custGeom>
              <a:avLst/>
              <a:gdLst/>
              <a:ahLst/>
              <a:cxnLst/>
              <a:rect l="l" t="t" r="r" b="b"/>
              <a:pathLst>
                <a:path w="644" h="2954" extrusionOk="0">
                  <a:moveTo>
                    <a:pt x="1" y="1"/>
                  </a:moveTo>
                  <a:lnTo>
                    <a:pt x="370" y="2953"/>
                  </a:lnTo>
                  <a:lnTo>
                    <a:pt x="644" y="2953"/>
                  </a:lnTo>
                  <a:lnTo>
                    <a:pt x="286" y="60"/>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58" name="Google Shape;1658;p14"/>
            <p:cNvSpPr/>
            <p:nvPr/>
          </p:nvSpPr>
          <p:spPr>
            <a:xfrm>
              <a:off x="3552525" y="3258875"/>
              <a:ext cx="3300" cy="2100"/>
            </a:xfrm>
            <a:custGeom>
              <a:avLst/>
              <a:gdLst/>
              <a:ahLst/>
              <a:cxnLst/>
              <a:rect l="l" t="t" r="r" b="b"/>
              <a:pathLst>
                <a:path w="132" h="84" extrusionOk="0">
                  <a:moveTo>
                    <a:pt x="36" y="0"/>
                  </a:moveTo>
                  <a:cubicBezTo>
                    <a:pt x="12" y="24"/>
                    <a:pt x="0" y="60"/>
                    <a:pt x="0" y="83"/>
                  </a:cubicBezTo>
                  <a:cubicBezTo>
                    <a:pt x="60" y="83"/>
                    <a:pt x="107" y="60"/>
                    <a:pt x="131" y="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59" name="Google Shape;1659;p14"/>
            <p:cNvSpPr/>
            <p:nvPr/>
          </p:nvSpPr>
          <p:spPr>
            <a:xfrm>
              <a:off x="2964650" y="3126400"/>
              <a:ext cx="548300" cy="125650"/>
            </a:xfrm>
            <a:custGeom>
              <a:avLst/>
              <a:gdLst/>
              <a:ahLst/>
              <a:cxnLst/>
              <a:rect l="l" t="t" r="r" b="b"/>
              <a:pathLst>
                <a:path w="21932" h="5026" extrusionOk="0">
                  <a:moveTo>
                    <a:pt x="48" y="1"/>
                  </a:moveTo>
                  <a:cubicBezTo>
                    <a:pt x="48" y="72"/>
                    <a:pt x="48" y="144"/>
                    <a:pt x="12" y="215"/>
                  </a:cubicBezTo>
                  <a:cubicBezTo>
                    <a:pt x="12" y="239"/>
                    <a:pt x="0" y="251"/>
                    <a:pt x="0" y="251"/>
                  </a:cubicBezTo>
                  <a:lnTo>
                    <a:pt x="14038" y="3323"/>
                  </a:lnTo>
                  <a:lnTo>
                    <a:pt x="14300" y="3382"/>
                  </a:lnTo>
                  <a:lnTo>
                    <a:pt x="21896" y="5025"/>
                  </a:lnTo>
                  <a:cubicBezTo>
                    <a:pt x="21896" y="4942"/>
                    <a:pt x="21908" y="4847"/>
                    <a:pt x="21932" y="4763"/>
                  </a:cubicBezTo>
                  <a:lnTo>
                    <a:pt x="14276" y="3096"/>
                  </a:lnTo>
                  <a:lnTo>
                    <a:pt x="14002" y="3037"/>
                  </a:lnTo>
                  <a:lnTo>
                    <a:pt x="191" y="25"/>
                  </a:ln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60" name="Google Shape;1660;p14"/>
            <p:cNvSpPr/>
            <p:nvPr/>
          </p:nvSpPr>
          <p:spPr>
            <a:xfrm>
              <a:off x="3553400" y="3252025"/>
              <a:ext cx="48250" cy="16400"/>
            </a:xfrm>
            <a:custGeom>
              <a:avLst/>
              <a:gdLst/>
              <a:ahLst/>
              <a:cxnLst/>
              <a:rect l="l" t="t" r="r" b="b"/>
              <a:pathLst>
                <a:path w="1930" h="656" extrusionOk="0">
                  <a:moveTo>
                    <a:pt x="37" y="0"/>
                  </a:moveTo>
                  <a:cubicBezTo>
                    <a:pt x="37" y="95"/>
                    <a:pt x="25" y="179"/>
                    <a:pt x="1" y="274"/>
                  </a:cubicBezTo>
                  <a:lnTo>
                    <a:pt x="84" y="286"/>
                  </a:lnTo>
                  <a:lnTo>
                    <a:pt x="1930" y="655"/>
                  </a:lnTo>
                  <a:lnTo>
                    <a:pt x="1930" y="381"/>
                  </a:lnTo>
                  <a:lnTo>
                    <a:pt x="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61" name="Google Shape;1661;p14"/>
            <p:cNvSpPr/>
            <p:nvPr/>
          </p:nvSpPr>
          <p:spPr>
            <a:xfrm>
              <a:off x="3481375" y="3258875"/>
              <a:ext cx="35150" cy="24425"/>
            </a:xfrm>
            <a:custGeom>
              <a:avLst/>
              <a:gdLst/>
              <a:ahLst/>
              <a:cxnLst/>
              <a:rect l="l" t="t" r="r" b="b"/>
              <a:pathLst>
                <a:path w="1406" h="977" extrusionOk="0">
                  <a:moveTo>
                    <a:pt x="1286" y="0"/>
                  </a:moveTo>
                  <a:lnTo>
                    <a:pt x="1" y="976"/>
                  </a:lnTo>
                  <a:lnTo>
                    <a:pt x="441" y="976"/>
                  </a:lnTo>
                  <a:lnTo>
                    <a:pt x="1405" y="238"/>
                  </a:lnTo>
                  <a:cubicBezTo>
                    <a:pt x="1346" y="167"/>
                    <a:pt x="1310" y="83"/>
                    <a:pt x="128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62" name="Google Shape;1662;p14"/>
            <p:cNvSpPr/>
            <p:nvPr/>
          </p:nvSpPr>
          <p:spPr>
            <a:xfrm>
              <a:off x="3544475" y="3190100"/>
              <a:ext cx="57175" cy="49150"/>
            </a:xfrm>
            <a:custGeom>
              <a:avLst/>
              <a:gdLst/>
              <a:ahLst/>
              <a:cxnLst/>
              <a:rect l="l" t="t" r="r" b="b"/>
              <a:pathLst>
                <a:path w="2287" h="1966" extrusionOk="0">
                  <a:moveTo>
                    <a:pt x="2287" y="1"/>
                  </a:moveTo>
                  <a:lnTo>
                    <a:pt x="1" y="1763"/>
                  </a:lnTo>
                  <a:cubicBezTo>
                    <a:pt x="72" y="1822"/>
                    <a:pt x="144" y="1882"/>
                    <a:pt x="203" y="1965"/>
                  </a:cubicBezTo>
                  <a:lnTo>
                    <a:pt x="2287" y="334"/>
                  </a:lnTo>
                  <a:lnTo>
                    <a:pt x="228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63" name="Google Shape;1663;p14"/>
            <p:cNvSpPr/>
            <p:nvPr/>
          </p:nvSpPr>
          <p:spPr>
            <a:xfrm>
              <a:off x="2569050" y="3051400"/>
              <a:ext cx="368525" cy="75325"/>
            </a:xfrm>
            <a:custGeom>
              <a:avLst/>
              <a:gdLst/>
              <a:ahLst/>
              <a:cxnLst/>
              <a:rect l="l" t="t" r="r" b="b"/>
              <a:pathLst>
                <a:path w="14741" h="3013" extrusionOk="0">
                  <a:moveTo>
                    <a:pt x="48" y="0"/>
                  </a:moveTo>
                  <a:cubicBezTo>
                    <a:pt x="48" y="84"/>
                    <a:pt x="37" y="167"/>
                    <a:pt x="1" y="239"/>
                  </a:cubicBezTo>
                  <a:lnTo>
                    <a:pt x="1" y="286"/>
                  </a:lnTo>
                  <a:lnTo>
                    <a:pt x="14681" y="3013"/>
                  </a:lnTo>
                  <a:cubicBezTo>
                    <a:pt x="14681" y="2953"/>
                    <a:pt x="14693" y="2894"/>
                    <a:pt x="14705" y="2834"/>
                  </a:cubicBezTo>
                  <a:cubicBezTo>
                    <a:pt x="14729" y="2798"/>
                    <a:pt x="14729" y="2775"/>
                    <a:pt x="14741" y="2739"/>
                  </a:cubicBezTo>
                  <a:lnTo>
                    <a:pt x="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64" name="Google Shape;1664;p14"/>
            <p:cNvSpPr/>
            <p:nvPr/>
          </p:nvSpPr>
          <p:spPr>
            <a:xfrm>
              <a:off x="2951550" y="3140400"/>
              <a:ext cx="46750" cy="143500"/>
            </a:xfrm>
            <a:custGeom>
              <a:avLst/>
              <a:gdLst/>
              <a:ahLst/>
              <a:cxnLst/>
              <a:rect l="l" t="t" r="r" b="b"/>
              <a:pathLst>
                <a:path w="1870" h="5740" extrusionOk="0">
                  <a:moveTo>
                    <a:pt x="262" y="0"/>
                  </a:moveTo>
                  <a:cubicBezTo>
                    <a:pt x="179" y="48"/>
                    <a:pt x="96" y="60"/>
                    <a:pt x="0" y="84"/>
                  </a:cubicBezTo>
                  <a:lnTo>
                    <a:pt x="1596" y="5739"/>
                  </a:lnTo>
                  <a:lnTo>
                    <a:pt x="1870" y="5739"/>
                  </a:lnTo>
                  <a:lnTo>
                    <a:pt x="26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65" name="Google Shape;1665;p14"/>
            <p:cNvSpPr/>
            <p:nvPr/>
          </p:nvSpPr>
          <p:spPr>
            <a:xfrm>
              <a:off x="2657175" y="3196350"/>
              <a:ext cx="8050" cy="86950"/>
            </a:xfrm>
            <a:custGeom>
              <a:avLst/>
              <a:gdLst/>
              <a:ahLst/>
              <a:cxnLst/>
              <a:rect l="l" t="t" r="r" b="b"/>
              <a:pathLst>
                <a:path w="322" h="3478" extrusionOk="0">
                  <a:moveTo>
                    <a:pt x="143" y="1"/>
                  </a:moveTo>
                  <a:cubicBezTo>
                    <a:pt x="95" y="13"/>
                    <a:pt x="60" y="60"/>
                    <a:pt x="60" y="120"/>
                  </a:cubicBezTo>
                  <a:lnTo>
                    <a:pt x="0" y="3477"/>
                  </a:lnTo>
                  <a:lnTo>
                    <a:pt x="274" y="3477"/>
                  </a:lnTo>
                  <a:lnTo>
                    <a:pt x="322" y="227"/>
                  </a:lnTo>
                  <a:lnTo>
                    <a:pt x="14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66" name="Google Shape;1666;p14"/>
            <p:cNvSpPr/>
            <p:nvPr/>
          </p:nvSpPr>
          <p:spPr>
            <a:xfrm>
              <a:off x="2560125" y="3065400"/>
              <a:ext cx="178625" cy="217900"/>
            </a:xfrm>
            <a:custGeom>
              <a:avLst/>
              <a:gdLst/>
              <a:ahLst/>
              <a:cxnLst/>
              <a:rect l="l" t="t" r="r" b="b"/>
              <a:pathLst>
                <a:path w="7145" h="8716" extrusionOk="0">
                  <a:moveTo>
                    <a:pt x="215" y="0"/>
                  </a:moveTo>
                  <a:cubicBezTo>
                    <a:pt x="155" y="60"/>
                    <a:pt x="72" y="119"/>
                    <a:pt x="1" y="167"/>
                  </a:cubicBezTo>
                  <a:lnTo>
                    <a:pt x="4037" y="5227"/>
                  </a:lnTo>
                  <a:lnTo>
                    <a:pt x="4215" y="5441"/>
                  </a:lnTo>
                  <a:lnTo>
                    <a:pt x="6811" y="8715"/>
                  </a:lnTo>
                  <a:lnTo>
                    <a:pt x="7144" y="8715"/>
                  </a:lnTo>
                  <a:lnTo>
                    <a:pt x="21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67" name="Google Shape;1667;p14"/>
            <p:cNvSpPr/>
            <p:nvPr/>
          </p:nvSpPr>
          <p:spPr>
            <a:xfrm>
              <a:off x="3512025" y="3231250"/>
              <a:ext cx="42000" cy="42050"/>
            </a:xfrm>
            <a:custGeom>
              <a:avLst/>
              <a:gdLst/>
              <a:ahLst/>
              <a:cxnLst/>
              <a:rect l="l" t="t" r="r" b="b"/>
              <a:pathLst>
                <a:path w="1680" h="1682" extrusionOk="0">
                  <a:moveTo>
                    <a:pt x="834" y="1"/>
                  </a:moveTo>
                  <a:cubicBezTo>
                    <a:pt x="481" y="1"/>
                    <a:pt x="154" y="237"/>
                    <a:pt x="48" y="581"/>
                  </a:cubicBezTo>
                  <a:cubicBezTo>
                    <a:pt x="13" y="676"/>
                    <a:pt x="1" y="760"/>
                    <a:pt x="1" y="843"/>
                  </a:cubicBezTo>
                  <a:cubicBezTo>
                    <a:pt x="13" y="926"/>
                    <a:pt x="25" y="1010"/>
                    <a:pt x="48" y="1105"/>
                  </a:cubicBezTo>
                  <a:cubicBezTo>
                    <a:pt x="72" y="1188"/>
                    <a:pt x="120" y="1272"/>
                    <a:pt x="168" y="1343"/>
                  </a:cubicBezTo>
                  <a:cubicBezTo>
                    <a:pt x="263" y="1474"/>
                    <a:pt x="406" y="1581"/>
                    <a:pt x="584" y="1641"/>
                  </a:cubicBezTo>
                  <a:cubicBezTo>
                    <a:pt x="668" y="1669"/>
                    <a:pt x="754" y="1682"/>
                    <a:pt x="839" y="1682"/>
                  </a:cubicBezTo>
                  <a:cubicBezTo>
                    <a:pt x="1157" y="1682"/>
                    <a:pt x="1467" y="1498"/>
                    <a:pt x="1608" y="1188"/>
                  </a:cubicBezTo>
                  <a:cubicBezTo>
                    <a:pt x="1620" y="1165"/>
                    <a:pt x="1632" y="1129"/>
                    <a:pt x="1632" y="1105"/>
                  </a:cubicBezTo>
                  <a:cubicBezTo>
                    <a:pt x="1668" y="1010"/>
                    <a:pt x="1680" y="926"/>
                    <a:pt x="1680" y="831"/>
                  </a:cubicBezTo>
                  <a:cubicBezTo>
                    <a:pt x="1680" y="641"/>
                    <a:pt x="1608" y="462"/>
                    <a:pt x="1489" y="319"/>
                  </a:cubicBezTo>
                  <a:cubicBezTo>
                    <a:pt x="1430" y="236"/>
                    <a:pt x="1370" y="176"/>
                    <a:pt x="1275" y="129"/>
                  </a:cubicBezTo>
                  <a:lnTo>
                    <a:pt x="1096" y="45"/>
                  </a:lnTo>
                  <a:cubicBezTo>
                    <a:pt x="1009" y="15"/>
                    <a:pt x="921" y="1"/>
                    <a:pt x="83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68" name="Google Shape;1668;p14"/>
            <p:cNvSpPr/>
            <p:nvPr/>
          </p:nvSpPr>
          <p:spPr>
            <a:xfrm>
              <a:off x="3341175" y="2161300"/>
              <a:ext cx="64025" cy="59775"/>
            </a:xfrm>
            <a:custGeom>
              <a:avLst/>
              <a:gdLst/>
              <a:ahLst/>
              <a:cxnLst/>
              <a:rect l="l" t="t" r="r" b="b"/>
              <a:pathLst>
                <a:path w="2561" h="2391" extrusionOk="0">
                  <a:moveTo>
                    <a:pt x="1350" y="0"/>
                  </a:moveTo>
                  <a:cubicBezTo>
                    <a:pt x="840" y="0"/>
                    <a:pt x="366" y="323"/>
                    <a:pt x="191" y="826"/>
                  </a:cubicBezTo>
                  <a:cubicBezTo>
                    <a:pt x="1" y="1457"/>
                    <a:pt x="346" y="2124"/>
                    <a:pt x="965" y="2338"/>
                  </a:cubicBezTo>
                  <a:cubicBezTo>
                    <a:pt x="1084" y="2374"/>
                    <a:pt x="1204" y="2391"/>
                    <a:pt x="1323" y="2391"/>
                  </a:cubicBezTo>
                  <a:cubicBezTo>
                    <a:pt x="1525" y="2391"/>
                    <a:pt x="1721" y="2341"/>
                    <a:pt x="1894" y="2243"/>
                  </a:cubicBezTo>
                  <a:cubicBezTo>
                    <a:pt x="1965" y="2196"/>
                    <a:pt x="2037" y="2148"/>
                    <a:pt x="2120" y="2100"/>
                  </a:cubicBezTo>
                  <a:cubicBezTo>
                    <a:pt x="2275" y="1957"/>
                    <a:pt x="2418" y="1779"/>
                    <a:pt x="2477" y="1565"/>
                  </a:cubicBezTo>
                  <a:cubicBezTo>
                    <a:pt x="2501" y="1469"/>
                    <a:pt x="2513" y="1386"/>
                    <a:pt x="2537" y="1303"/>
                  </a:cubicBezTo>
                  <a:cubicBezTo>
                    <a:pt x="2561" y="969"/>
                    <a:pt x="2441" y="612"/>
                    <a:pt x="2203" y="374"/>
                  </a:cubicBezTo>
                  <a:cubicBezTo>
                    <a:pt x="2144" y="314"/>
                    <a:pt x="2072" y="255"/>
                    <a:pt x="2001" y="207"/>
                  </a:cubicBezTo>
                  <a:cubicBezTo>
                    <a:pt x="1906" y="148"/>
                    <a:pt x="1799" y="100"/>
                    <a:pt x="1703" y="52"/>
                  </a:cubicBezTo>
                  <a:cubicBezTo>
                    <a:pt x="1586" y="17"/>
                    <a:pt x="1467" y="0"/>
                    <a:pt x="135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69" name="Google Shape;1669;p14"/>
            <p:cNvSpPr/>
            <p:nvPr/>
          </p:nvSpPr>
          <p:spPr>
            <a:xfrm>
              <a:off x="3201575" y="1860600"/>
              <a:ext cx="32475" cy="30475"/>
            </a:xfrm>
            <a:custGeom>
              <a:avLst/>
              <a:gdLst/>
              <a:ahLst/>
              <a:cxnLst/>
              <a:rect l="l" t="t" r="r" b="b"/>
              <a:pathLst>
                <a:path w="1299" h="1219" extrusionOk="0">
                  <a:moveTo>
                    <a:pt x="690" y="0"/>
                  </a:moveTo>
                  <a:cubicBezTo>
                    <a:pt x="433" y="0"/>
                    <a:pt x="194" y="164"/>
                    <a:pt x="108" y="412"/>
                  </a:cubicBezTo>
                  <a:cubicBezTo>
                    <a:pt x="1" y="746"/>
                    <a:pt x="179" y="1091"/>
                    <a:pt x="501" y="1186"/>
                  </a:cubicBezTo>
                  <a:cubicBezTo>
                    <a:pt x="564" y="1207"/>
                    <a:pt x="630" y="1218"/>
                    <a:pt x="694" y="1218"/>
                  </a:cubicBezTo>
                  <a:cubicBezTo>
                    <a:pt x="809" y="1218"/>
                    <a:pt x="921" y="1184"/>
                    <a:pt x="1013" y="1115"/>
                  </a:cubicBezTo>
                  <a:cubicBezTo>
                    <a:pt x="1108" y="1091"/>
                    <a:pt x="1167" y="1020"/>
                    <a:pt x="1215" y="936"/>
                  </a:cubicBezTo>
                  <a:lnTo>
                    <a:pt x="1251" y="853"/>
                  </a:lnTo>
                  <a:cubicBezTo>
                    <a:pt x="1251" y="829"/>
                    <a:pt x="1275" y="817"/>
                    <a:pt x="1275" y="805"/>
                  </a:cubicBezTo>
                  <a:cubicBezTo>
                    <a:pt x="1298" y="722"/>
                    <a:pt x="1298" y="650"/>
                    <a:pt x="1298" y="579"/>
                  </a:cubicBezTo>
                  <a:cubicBezTo>
                    <a:pt x="1287" y="329"/>
                    <a:pt x="1120" y="103"/>
                    <a:pt x="882" y="31"/>
                  </a:cubicBezTo>
                  <a:cubicBezTo>
                    <a:pt x="818" y="10"/>
                    <a:pt x="753" y="0"/>
                    <a:pt x="6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70" name="Google Shape;1670;p14"/>
            <p:cNvSpPr/>
            <p:nvPr/>
          </p:nvSpPr>
          <p:spPr>
            <a:xfrm>
              <a:off x="3351600" y="1734200"/>
              <a:ext cx="11625" cy="10025"/>
            </a:xfrm>
            <a:custGeom>
              <a:avLst/>
              <a:gdLst/>
              <a:ahLst/>
              <a:cxnLst/>
              <a:rect l="l" t="t" r="r" b="b"/>
              <a:pathLst>
                <a:path w="465" h="401" extrusionOk="0">
                  <a:moveTo>
                    <a:pt x="223" y="0"/>
                  </a:moveTo>
                  <a:cubicBezTo>
                    <a:pt x="135" y="0"/>
                    <a:pt x="62" y="62"/>
                    <a:pt x="24" y="146"/>
                  </a:cubicBezTo>
                  <a:cubicBezTo>
                    <a:pt x="0" y="230"/>
                    <a:pt x="24" y="337"/>
                    <a:pt x="119" y="384"/>
                  </a:cubicBezTo>
                  <a:cubicBezTo>
                    <a:pt x="131" y="396"/>
                    <a:pt x="155" y="396"/>
                    <a:pt x="167" y="396"/>
                  </a:cubicBezTo>
                  <a:cubicBezTo>
                    <a:pt x="186" y="399"/>
                    <a:pt x="205" y="400"/>
                    <a:pt x="223" y="400"/>
                  </a:cubicBezTo>
                  <a:cubicBezTo>
                    <a:pt x="287" y="400"/>
                    <a:pt x="347" y="383"/>
                    <a:pt x="393" y="337"/>
                  </a:cubicBezTo>
                  <a:cubicBezTo>
                    <a:pt x="405" y="325"/>
                    <a:pt x="429" y="289"/>
                    <a:pt x="429" y="265"/>
                  </a:cubicBezTo>
                  <a:cubicBezTo>
                    <a:pt x="465" y="206"/>
                    <a:pt x="453" y="134"/>
                    <a:pt x="405" y="87"/>
                  </a:cubicBezTo>
                  <a:cubicBezTo>
                    <a:pt x="369" y="51"/>
                    <a:pt x="346" y="27"/>
                    <a:pt x="298" y="15"/>
                  </a:cubicBezTo>
                  <a:cubicBezTo>
                    <a:pt x="272" y="5"/>
                    <a:pt x="247" y="0"/>
                    <a:pt x="22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71" name="Google Shape;1671;p14"/>
            <p:cNvSpPr/>
            <p:nvPr/>
          </p:nvSpPr>
          <p:spPr>
            <a:xfrm>
              <a:off x="2525900" y="3030750"/>
              <a:ext cx="45275" cy="41925"/>
            </a:xfrm>
            <a:custGeom>
              <a:avLst/>
              <a:gdLst/>
              <a:ahLst/>
              <a:cxnLst/>
              <a:rect l="l" t="t" r="r" b="b"/>
              <a:pathLst>
                <a:path w="1811" h="1677" extrusionOk="0">
                  <a:moveTo>
                    <a:pt x="954" y="0"/>
                  </a:moveTo>
                  <a:cubicBezTo>
                    <a:pt x="592" y="0"/>
                    <a:pt x="261" y="230"/>
                    <a:pt x="155" y="576"/>
                  </a:cubicBezTo>
                  <a:cubicBezTo>
                    <a:pt x="0" y="1005"/>
                    <a:pt x="262" y="1493"/>
                    <a:pt x="691" y="1636"/>
                  </a:cubicBezTo>
                  <a:cubicBezTo>
                    <a:pt x="780" y="1663"/>
                    <a:pt x="870" y="1676"/>
                    <a:pt x="957" y="1676"/>
                  </a:cubicBezTo>
                  <a:cubicBezTo>
                    <a:pt x="1103" y="1676"/>
                    <a:pt x="1243" y="1639"/>
                    <a:pt x="1370" y="1565"/>
                  </a:cubicBezTo>
                  <a:cubicBezTo>
                    <a:pt x="1453" y="1517"/>
                    <a:pt x="1524" y="1457"/>
                    <a:pt x="1584" y="1398"/>
                  </a:cubicBezTo>
                  <a:cubicBezTo>
                    <a:pt x="1644" y="1303"/>
                    <a:pt x="1691" y="1219"/>
                    <a:pt x="1727" y="1112"/>
                  </a:cubicBezTo>
                  <a:cubicBezTo>
                    <a:pt x="1727" y="1112"/>
                    <a:pt x="1727" y="1100"/>
                    <a:pt x="1751" y="1100"/>
                  </a:cubicBezTo>
                  <a:cubicBezTo>
                    <a:pt x="1774" y="1029"/>
                    <a:pt x="1786" y="934"/>
                    <a:pt x="1786" y="862"/>
                  </a:cubicBezTo>
                  <a:cubicBezTo>
                    <a:pt x="1810" y="505"/>
                    <a:pt x="1572" y="160"/>
                    <a:pt x="1215" y="41"/>
                  </a:cubicBezTo>
                  <a:cubicBezTo>
                    <a:pt x="1128" y="13"/>
                    <a:pt x="1040" y="0"/>
                    <a:pt x="95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72" name="Google Shape;1672;p14"/>
            <p:cNvSpPr/>
            <p:nvPr/>
          </p:nvSpPr>
          <p:spPr>
            <a:xfrm>
              <a:off x="2935775" y="3112575"/>
              <a:ext cx="30375" cy="29925"/>
            </a:xfrm>
            <a:custGeom>
              <a:avLst/>
              <a:gdLst/>
              <a:ahLst/>
              <a:cxnLst/>
              <a:rect l="l" t="t" r="r" b="b"/>
              <a:pathLst>
                <a:path w="1215" h="1197" extrusionOk="0">
                  <a:moveTo>
                    <a:pt x="616" y="0"/>
                  </a:moveTo>
                  <a:cubicBezTo>
                    <a:pt x="393" y="0"/>
                    <a:pt x="187" y="131"/>
                    <a:pt x="84" y="328"/>
                  </a:cubicBezTo>
                  <a:cubicBezTo>
                    <a:pt x="72" y="363"/>
                    <a:pt x="60" y="387"/>
                    <a:pt x="60" y="411"/>
                  </a:cubicBezTo>
                  <a:cubicBezTo>
                    <a:pt x="24" y="459"/>
                    <a:pt x="12" y="518"/>
                    <a:pt x="12" y="578"/>
                  </a:cubicBezTo>
                  <a:cubicBezTo>
                    <a:pt x="0" y="840"/>
                    <a:pt x="155" y="1066"/>
                    <a:pt x="429" y="1161"/>
                  </a:cubicBezTo>
                  <a:cubicBezTo>
                    <a:pt x="500" y="1197"/>
                    <a:pt x="572" y="1197"/>
                    <a:pt x="655" y="1197"/>
                  </a:cubicBezTo>
                  <a:cubicBezTo>
                    <a:pt x="739" y="1197"/>
                    <a:pt x="834" y="1161"/>
                    <a:pt x="905" y="1113"/>
                  </a:cubicBezTo>
                  <a:cubicBezTo>
                    <a:pt x="1024" y="1054"/>
                    <a:pt x="1108" y="959"/>
                    <a:pt x="1167" y="804"/>
                  </a:cubicBezTo>
                  <a:cubicBezTo>
                    <a:pt x="1167" y="792"/>
                    <a:pt x="1191" y="792"/>
                    <a:pt x="1191" y="768"/>
                  </a:cubicBezTo>
                  <a:cubicBezTo>
                    <a:pt x="1215" y="697"/>
                    <a:pt x="1215" y="625"/>
                    <a:pt x="1215" y="554"/>
                  </a:cubicBezTo>
                  <a:cubicBezTo>
                    <a:pt x="1215" y="470"/>
                    <a:pt x="1191" y="399"/>
                    <a:pt x="1155" y="339"/>
                  </a:cubicBezTo>
                  <a:cubicBezTo>
                    <a:pt x="1096" y="197"/>
                    <a:pt x="965" y="78"/>
                    <a:pt x="798" y="30"/>
                  </a:cubicBezTo>
                  <a:cubicBezTo>
                    <a:pt x="737" y="10"/>
                    <a:pt x="676" y="0"/>
                    <a:pt x="6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73" name="Google Shape;1673;p14"/>
            <p:cNvSpPr/>
            <p:nvPr/>
          </p:nvSpPr>
          <p:spPr>
            <a:xfrm>
              <a:off x="3176575" y="2977575"/>
              <a:ext cx="32175" cy="29400"/>
            </a:xfrm>
            <a:custGeom>
              <a:avLst/>
              <a:gdLst/>
              <a:ahLst/>
              <a:cxnLst/>
              <a:rect l="l" t="t" r="r" b="b"/>
              <a:pathLst>
                <a:path w="1287" h="1176" extrusionOk="0">
                  <a:moveTo>
                    <a:pt x="620" y="1"/>
                  </a:moveTo>
                  <a:cubicBezTo>
                    <a:pt x="524" y="13"/>
                    <a:pt x="441" y="36"/>
                    <a:pt x="370" y="84"/>
                  </a:cubicBezTo>
                  <a:cubicBezTo>
                    <a:pt x="251" y="155"/>
                    <a:pt x="155" y="263"/>
                    <a:pt x="108" y="405"/>
                  </a:cubicBezTo>
                  <a:cubicBezTo>
                    <a:pt x="1" y="715"/>
                    <a:pt x="167" y="1048"/>
                    <a:pt x="477" y="1144"/>
                  </a:cubicBezTo>
                  <a:cubicBezTo>
                    <a:pt x="545" y="1165"/>
                    <a:pt x="613" y="1176"/>
                    <a:pt x="679" y="1176"/>
                  </a:cubicBezTo>
                  <a:cubicBezTo>
                    <a:pt x="797" y="1176"/>
                    <a:pt x="909" y="1141"/>
                    <a:pt x="1001" y="1072"/>
                  </a:cubicBezTo>
                  <a:cubicBezTo>
                    <a:pt x="1108" y="1025"/>
                    <a:pt x="1167" y="953"/>
                    <a:pt x="1215" y="882"/>
                  </a:cubicBezTo>
                  <a:cubicBezTo>
                    <a:pt x="1227" y="846"/>
                    <a:pt x="1239" y="798"/>
                    <a:pt x="1263" y="775"/>
                  </a:cubicBezTo>
                  <a:cubicBezTo>
                    <a:pt x="1274" y="715"/>
                    <a:pt x="1286" y="656"/>
                    <a:pt x="1286" y="584"/>
                  </a:cubicBezTo>
                  <a:cubicBezTo>
                    <a:pt x="1286" y="489"/>
                    <a:pt x="1274" y="405"/>
                    <a:pt x="1227" y="322"/>
                  </a:cubicBezTo>
                  <a:cubicBezTo>
                    <a:pt x="1155" y="191"/>
                    <a:pt x="1036" y="72"/>
                    <a:pt x="870" y="24"/>
                  </a:cubicBezTo>
                  <a:cubicBezTo>
                    <a:pt x="798" y="1"/>
                    <a:pt x="703" y="1"/>
                    <a:pt x="6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74" name="Google Shape;1674;p14"/>
            <p:cNvSpPr/>
            <p:nvPr/>
          </p:nvSpPr>
          <p:spPr>
            <a:xfrm>
              <a:off x="3498925" y="2893500"/>
              <a:ext cx="31300" cy="29750"/>
            </a:xfrm>
            <a:custGeom>
              <a:avLst/>
              <a:gdLst/>
              <a:ahLst/>
              <a:cxnLst/>
              <a:rect l="l" t="t" r="r" b="b"/>
              <a:pathLst>
                <a:path w="1252" h="1190" extrusionOk="0">
                  <a:moveTo>
                    <a:pt x="613" y="0"/>
                  </a:moveTo>
                  <a:cubicBezTo>
                    <a:pt x="572" y="0"/>
                    <a:pt x="531" y="6"/>
                    <a:pt x="489" y="18"/>
                  </a:cubicBezTo>
                  <a:cubicBezTo>
                    <a:pt x="406" y="30"/>
                    <a:pt x="334" y="78"/>
                    <a:pt x="251" y="113"/>
                  </a:cubicBezTo>
                  <a:cubicBezTo>
                    <a:pt x="132" y="173"/>
                    <a:pt x="61" y="268"/>
                    <a:pt x="37" y="399"/>
                  </a:cubicBezTo>
                  <a:cubicBezTo>
                    <a:pt x="1" y="470"/>
                    <a:pt x="1" y="566"/>
                    <a:pt x="1" y="637"/>
                  </a:cubicBezTo>
                  <a:cubicBezTo>
                    <a:pt x="1" y="732"/>
                    <a:pt x="37" y="804"/>
                    <a:pt x="72" y="875"/>
                  </a:cubicBezTo>
                  <a:cubicBezTo>
                    <a:pt x="120" y="947"/>
                    <a:pt x="180" y="1030"/>
                    <a:pt x="251" y="1066"/>
                  </a:cubicBezTo>
                  <a:cubicBezTo>
                    <a:pt x="299" y="1101"/>
                    <a:pt x="358" y="1125"/>
                    <a:pt x="418" y="1161"/>
                  </a:cubicBezTo>
                  <a:cubicBezTo>
                    <a:pt x="483" y="1181"/>
                    <a:pt x="549" y="1190"/>
                    <a:pt x="612" y="1190"/>
                  </a:cubicBezTo>
                  <a:cubicBezTo>
                    <a:pt x="664" y="1190"/>
                    <a:pt x="715" y="1184"/>
                    <a:pt x="763" y="1173"/>
                  </a:cubicBezTo>
                  <a:cubicBezTo>
                    <a:pt x="846" y="1137"/>
                    <a:pt x="930" y="1101"/>
                    <a:pt x="1001" y="1042"/>
                  </a:cubicBezTo>
                  <a:cubicBezTo>
                    <a:pt x="1073" y="971"/>
                    <a:pt x="1132" y="875"/>
                    <a:pt x="1168" y="768"/>
                  </a:cubicBezTo>
                  <a:cubicBezTo>
                    <a:pt x="1251" y="530"/>
                    <a:pt x="1168" y="268"/>
                    <a:pt x="965" y="113"/>
                  </a:cubicBezTo>
                  <a:cubicBezTo>
                    <a:pt x="906" y="78"/>
                    <a:pt x="846" y="42"/>
                    <a:pt x="787" y="30"/>
                  </a:cubicBezTo>
                  <a:cubicBezTo>
                    <a:pt x="775" y="30"/>
                    <a:pt x="751" y="18"/>
                    <a:pt x="727" y="18"/>
                  </a:cubicBezTo>
                  <a:cubicBezTo>
                    <a:pt x="692" y="6"/>
                    <a:pt x="653" y="0"/>
                    <a:pt x="6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75" name="Google Shape;1675;p14"/>
            <p:cNvSpPr/>
            <p:nvPr/>
          </p:nvSpPr>
          <p:spPr>
            <a:xfrm>
              <a:off x="3351900" y="1991575"/>
              <a:ext cx="23525" cy="21275"/>
            </a:xfrm>
            <a:custGeom>
              <a:avLst/>
              <a:gdLst/>
              <a:ahLst/>
              <a:cxnLst/>
              <a:rect l="l" t="t" r="r" b="b"/>
              <a:pathLst>
                <a:path w="941" h="851" extrusionOk="0">
                  <a:moveTo>
                    <a:pt x="460" y="0"/>
                  </a:moveTo>
                  <a:cubicBezTo>
                    <a:pt x="430" y="0"/>
                    <a:pt x="400" y="3"/>
                    <a:pt x="369" y="7"/>
                  </a:cubicBezTo>
                  <a:cubicBezTo>
                    <a:pt x="346" y="7"/>
                    <a:pt x="310" y="31"/>
                    <a:pt x="298" y="43"/>
                  </a:cubicBezTo>
                  <a:cubicBezTo>
                    <a:pt x="227" y="91"/>
                    <a:pt x="155" y="150"/>
                    <a:pt x="107" y="233"/>
                  </a:cubicBezTo>
                  <a:cubicBezTo>
                    <a:pt x="96" y="245"/>
                    <a:pt x="96" y="281"/>
                    <a:pt x="72" y="293"/>
                  </a:cubicBezTo>
                  <a:cubicBezTo>
                    <a:pt x="0" y="519"/>
                    <a:pt x="119" y="757"/>
                    <a:pt x="346" y="829"/>
                  </a:cubicBezTo>
                  <a:cubicBezTo>
                    <a:pt x="387" y="844"/>
                    <a:pt x="430" y="850"/>
                    <a:pt x="474" y="850"/>
                  </a:cubicBezTo>
                  <a:cubicBezTo>
                    <a:pt x="570" y="850"/>
                    <a:pt x="669" y="818"/>
                    <a:pt x="750" y="769"/>
                  </a:cubicBezTo>
                  <a:cubicBezTo>
                    <a:pt x="810" y="710"/>
                    <a:pt x="858" y="638"/>
                    <a:pt x="881" y="567"/>
                  </a:cubicBezTo>
                  <a:lnTo>
                    <a:pt x="881" y="543"/>
                  </a:lnTo>
                  <a:cubicBezTo>
                    <a:pt x="941" y="341"/>
                    <a:pt x="834" y="126"/>
                    <a:pt x="643" y="43"/>
                  </a:cubicBezTo>
                  <a:cubicBezTo>
                    <a:pt x="631" y="43"/>
                    <a:pt x="631" y="31"/>
                    <a:pt x="608" y="31"/>
                  </a:cubicBezTo>
                  <a:cubicBezTo>
                    <a:pt x="562" y="8"/>
                    <a:pt x="512" y="0"/>
                    <a:pt x="46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76" name="Google Shape;1676;p14"/>
            <p:cNvSpPr/>
            <p:nvPr/>
          </p:nvSpPr>
          <p:spPr>
            <a:xfrm>
              <a:off x="3264375" y="2877675"/>
              <a:ext cx="22950" cy="21150"/>
            </a:xfrm>
            <a:custGeom>
              <a:avLst/>
              <a:gdLst/>
              <a:ahLst/>
              <a:cxnLst/>
              <a:rect l="l" t="t" r="r" b="b"/>
              <a:pathLst>
                <a:path w="918" h="846" extrusionOk="0">
                  <a:moveTo>
                    <a:pt x="497" y="0"/>
                  </a:moveTo>
                  <a:cubicBezTo>
                    <a:pt x="318" y="0"/>
                    <a:pt x="142" y="118"/>
                    <a:pt x="84" y="282"/>
                  </a:cubicBezTo>
                  <a:cubicBezTo>
                    <a:pt x="1" y="508"/>
                    <a:pt x="120" y="746"/>
                    <a:pt x="346" y="830"/>
                  </a:cubicBezTo>
                  <a:cubicBezTo>
                    <a:pt x="390" y="840"/>
                    <a:pt x="433" y="845"/>
                    <a:pt x="475" y="845"/>
                  </a:cubicBezTo>
                  <a:cubicBezTo>
                    <a:pt x="580" y="845"/>
                    <a:pt x="678" y="811"/>
                    <a:pt x="763" y="734"/>
                  </a:cubicBezTo>
                  <a:cubicBezTo>
                    <a:pt x="822" y="687"/>
                    <a:pt x="870" y="627"/>
                    <a:pt x="882" y="544"/>
                  </a:cubicBezTo>
                  <a:cubicBezTo>
                    <a:pt x="882" y="547"/>
                    <a:pt x="882" y="549"/>
                    <a:pt x="883" y="549"/>
                  </a:cubicBezTo>
                  <a:cubicBezTo>
                    <a:pt x="884" y="549"/>
                    <a:pt x="889" y="540"/>
                    <a:pt x="906" y="532"/>
                  </a:cubicBezTo>
                  <a:cubicBezTo>
                    <a:pt x="918" y="437"/>
                    <a:pt x="918" y="365"/>
                    <a:pt x="882" y="270"/>
                  </a:cubicBezTo>
                  <a:cubicBezTo>
                    <a:pt x="858" y="187"/>
                    <a:pt x="799" y="127"/>
                    <a:pt x="703" y="68"/>
                  </a:cubicBezTo>
                  <a:lnTo>
                    <a:pt x="620" y="20"/>
                  </a:lnTo>
                  <a:cubicBezTo>
                    <a:pt x="580" y="7"/>
                    <a:pt x="538" y="0"/>
                    <a:pt x="4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77" name="Google Shape;1677;p14"/>
            <p:cNvSpPr/>
            <p:nvPr/>
          </p:nvSpPr>
          <p:spPr>
            <a:xfrm>
              <a:off x="3367975" y="3068275"/>
              <a:ext cx="23825" cy="21175"/>
            </a:xfrm>
            <a:custGeom>
              <a:avLst/>
              <a:gdLst/>
              <a:ahLst/>
              <a:cxnLst/>
              <a:rect l="l" t="t" r="r" b="b"/>
              <a:pathLst>
                <a:path w="953" h="847" extrusionOk="0">
                  <a:moveTo>
                    <a:pt x="495" y="1"/>
                  </a:moveTo>
                  <a:cubicBezTo>
                    <a:pt x="315" y="1"/>
                    <a:pt x="141" y="113"/>
                    <a:pt x="72" y="290"/>
                  </a:cubicBezTo>
                  <a:cubicBezTo>
                    <a:pt x="0" y="504"/>
                    <a:pt x="119" y="742"/>
                    <a:pt x="346" y="826"/>
                  </a:cubicBezTo>
                  <a:cubicBezTo>
                    <a:pt x="390" y="840"/>
                    <a:pt x="435" y="846"/>
                    <a:pt x="478" y="846"/>
                  </a:cubicBezTo>
                  <a:cubicBezTo>
                    <a:pt x="659" y="846"/>
                    <a:pt x="824" y="734"/>
                    <a:pt x="881" y="552"/>
                  </a:cubicBezTo>
                  <a:cubicBezTo>
                    <a:pt x="953" y="326"/>
                    <a:pt x="834" y="87"/>
                    <a:pt x="607" y="16"/>
                  </a:cubicBezTo>
                  <a:cubicBezTo>
                    <a:pt x="570" y="6"/>
                    <a:pt x="532" y="1"/>
                    <a:pt x="49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78" name="Google Shape;1678;p14"/>
            <p:cNvSpPr/>
            <p:nvPr/>
          </p:nvSpPr>
          <p:spPr>
            <a:xfrm>
              <a:off x="3106025" y="2697300"/>
              <a:ext cx="23250" cy="21150"/>
            </a:xfrm>
            <a:custGeom>
              <a:avLst/>
              <a:gdLst/>
              <a:ahLst/>
              <a:cxnLst/>
              <a:rect l="l" t="t" r="r" b="b"/>
              <a:pathLst>
                <a:path w="930" h="846" extrusionOk="0">
                  <a:moveTo>
                    <a:pt x="490" y="0"/>
                  </a:moveTo>
                  <a:cubicBezTo>
                    <a:pt x="317" y="0"/>
                    <a:pt x="140" y="117"/>
                    <a:pt x="72" y="282"/>
                  </a:cubicBezTo>
                  <a:cubicBezTo>
                    <a:pt x="1" y="508"/>
                    <a:pt x="120" y="746"/>
                    <a:pt x="346" y="818"/>
                  </a:cubicBezTo>
                  <a:cubicBezTo>
                    <a:pt x="370" y="841"/>
                    <a:pt x="417" y="841"/>
                    <a:pt x="453" y="841"/>
                  </a:cubicBezTo>
                  <a:cubicBezTo>
                    <a:pt x="475" y="844"/>
                    <a:pt x="496" y="845"/>
                    <a:pt x="517" y="845"/>
                  </a:cubicBezTo>
                  <a:cubicBezTo>
                    <a:pt x="590" y="845"/>
                    <a:pt x="660" y="828"/>
                    <a:pt x="715" y="782"/>
                  </a:cubicBezTo>
                  <a:cubicBezTo>
                    <a:pt x="787" y="734"/>
                    <a:pt x="870" y="639"/>
                    <a:pt x="894" y="556"/>
                  </a:cubicBezTo>
                  <a:cubicBezTo>
                    <a:pt x="894" y="544"/>
                    <a:pt x="894" y="520"/>
                    <a:pt x="906" y="508"/>
                  </a:cubicBezTo>
                  <a:cubicBezTo>
                    <a:pt x="929" y="425"/>
                    <a:pt x="929" y="329"/>
                    <a:pt x="882" y="246"/>
                  </a:cubicBezTo>
                  <a:cubicBezTo>
                    <a:pt x="846" y="198"/>
                    <a:pt x="822" y="139"/>
                    <a:pt x="775" y="103"/>
                  </a:cubicBezTo>
                  <a:cubicBezTo>
                    <a:pt x="727" y="67"/>
                    <a:pt x="667" y="32"/>
                    <a:pt x="608" y="20"/>
                  </a:cubicBezTo>
                  <a:cubicBezTo>
                    <a:pt x="570" y="6"/>
                    <a:pt x="530" y="0"/>
                    <a:pt x="4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79" name="Google Shape;1679;p14"/>
            <p:cNvSpPr/>
            <p:nvPr/>
          </p:nvSpPr>
          <p:spPr>
            <a:xfrm>
              <a:off x="3470350" y="2344400"/>
              <a:ext cx="22950" cy="21525"/>
            </a:xfrm>
            <a:custGeom>
              <a:avLst/>
              <a:gdLst/>
              <a:ahLst/>
              <a:cxnLst/>
              <a:rect l="l" t="t" r="r" b="b"/>
              <a:pathLst>
                <a:path w="918" h="861" extrusionOk="0">
                  <a:moveTo>
                    <a:pt x="467" y="0"/>
                  </a:moveTo>
                  <a:cubicBezTo>
                    <a:pt x="427" y="0"/>
                    <a:pt x="388" y="9"/>
                    <a:pt x="346" y="27"/>
                  </a:cubicBezTo>
                  <a:cubicBezTo>
                    <a:pt x="251" y="51"/>
                    <a:pt x="180" y="98"/>
                    <a:pt x="120" y="170"/>
                  </a:cubicBezTo>
                  <a:cubicBezTo>
                    <a:pt x="84" y="206"/>
                    <a:pt x="72" y="253"/>
                    <a:pt x="61" y="289"/>
                  </a:cubicBezTo>
                  <a:cubicBezTo>
                    <a:pt x="1" y="467"/>
                    <a:pt x="72" y="670"/>
                    <a:pt x="227" y="765"/>
                  </a:cubicBezTo>
                  <a:cubicBezTo>
                    <a:pt x="251" y="801"/>
                    <a:pt x="299" y="813"/>
                    <a:pt x="346" y="825"/>
                  </a:cubicBezTo>
                  <a:cubicBezTo>
                    <a:pt x="406" y="848"/>
                    <a:pt x="442" y="860"/>
                    <a:pt x="489" y="860"/>
                  </a:cubicBezTo>
                  <a:cubicBezTo>
                    <a:pt x="525" y="860"/>
                    <a:pt x="549" y="860"/>
                    <a:pt x="584" y="848"/>
                  </a:cubicBezTo>
                  <a:cubicBezTo>
                    <a:pt x="668" y="825"/>
                    <a:pt x="739" y="765"/>
                    <a:pt x="799" y="706"/>
                  </a:cubicBezTo>
                  <a:cubicBezTo>
                    <a:pt x="834" y="670"/>
                    <a:pt x="858" y="622"/>
                    <a:pt x="882" y="563"/>
                  </a:cubicBezTo>
                  <a:cubicBezTo>
                    <a:pt x="918" y="444"/>
                    <a:pt x="894" y="313"/>
                    <a:pt x="834" y="206"/>
                  </a:cubicBezTo>
                  <a:cubicBezTo>
                    <a:pt x="787" y="134"/>
                    <a:pt x="715" y="75"/>
                    <a:pt x="620" y="39"/>
                  </a:cubicBezTo>
                  <a:cubicBezTo>
                    <a:pt x="608" y="39"/>
                    <a:pt x="608" y="39"/>
                    <a:pt x="596" y="27"/>
                  </a:cubicBezTo>
                  <a:cubicBezTo>
                    <a:pt x="549" y="9"/>
                    <a:pt x="507" y="0"/>
                    <a:pt x="4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80" name="Google Shape;1680;p14"/>
            <p:cNvSpPr/>
            <p:nvPr/>
          </p:nvSpPr>
          <p:spPr>
            <a:xfrm>
              <a:off x="3351300" y="1881200"/>
              <a:ext cx="21150" cy="21400"/>
            </a:xfrm>
            <a:custGeom>
              <a:avLst/>
              <a:gdLst/>
              <a:ahLst/>
              <a:cxnLst/>
              <a:rect l="l" t="t" r="r" b="b"/>
              <a:pathLst>
                <a:path w="846" h="856" extrusionOk="0">
                  <a:moveTo>
                    <a:pt x="424" y="1"/>
                  </a:moveTo>
                  <a:cubicBezTo>
                    <a:pt x="358" y="1"/>
                    <a:pt x="289" y="14"/>
                    <a:pt x="227" y="41"/>
                  </a:cubicBezTo>
                  <a:cubicBezTo>
                    <a:pt x="143" y="88"/>
                    <a:pt x="72" y="148"/>
                    <a:pt x="24" y="219"/>
                  </a:cubicBezTo>
                  <a:cubicBezTo>
                    <a:pt x="12" y="231"/>
                    <a:pt x="12" y="267"/>
                    <a:pt x="0" y="279"/>
                  </a:cubicBezTo>
                  <a:lnTo>
                    <a:pt x="0" y="481"/>
                  </a:lnTo>
                  <a:cubicBezTo>
                    <a:pt x="12" y="636"/>
                    <a:pt x="120" y="755"/>
                    <a:pt x="262" y="815"/>
                  </a:cubicBezTo>
                  <a:cubicBezTo>
                    <a:pt x="286" y="815"/>
                    <a:pt x="286" y="827"/>
                    <a:pt x="298" y="827"/>
                  </a:cubicBezTo>
                  <a:cubicBezTo>
                    <a:pt x="337" y="846"/>
                    <a:pt x="384" y="855"/>
                    <a:pt x="430" y="855"/>
                  </a:cubicBezTo>
                  <a:cubicBezTo>
                    <a:pt x="467" y="855"/>
                    <a:pt x="504" y="849"/>
                    <a:pt x="536" y="838"/>
                  </a:cubicBezTo>
                  <a:cubicBezTo>
                    <a:pt x="667" y="815"/>
                    <a:pt x="774" y="708"/>
                    <a:pt x="822" y="577"/>
                  </a:cubicBezTo>
                  <a:lnTo>
                    <a:pt x="822" y="565"/>
                  </a:lnTo>
                  <a:cubicBezTo>
                    <a:pt x="846" y="469"/>
                    <a:pt x="846" y="386"/>
                    <a:pt x="822" y="303"/>
                  </a:cubicBezTo>
                  <a:cubicBezTo>
                    <a:pt x="774" y="172"/>
                    <a:pt x="679" y="65"/>
                    <a:pt x="536" y="29"/>
                  </a:cubicBezTo>
                  <a:cubicBezTo>
                    <a:pt x="524" y="29"/>
                    <a:pt x="501" y="29"/>
                    <a:pt x="489" y="5"/>
                  </a:cubicBezTo>
                  <a:cubicBezTo>
                    <a:pt x="468" y="2"/>
                    <a:pt x="446" y="1"/>
                    <a:pt x="42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81" name="Google Shape;1681;p14"/>
            <p:cNvSpPr/>
            <p:nvPr/>
          </p:nvSpPr>
          <p:spPr>
            <a:xfrm>
              <a:off x="3416475" y="2983725"/>
              <a:ext cx="12525" cy="12075"/>
            </a:xfrm>
            <a:custGeom>
              <a:avLst/>
              <a:gdLst/>
              <a:ahLst/>
              <a:cxnLst/>
              <a:rect l="l" t="t" r="r" b="b"/>
              <a:pathLst>
                <a:path w="501" h="483" extrusionOk="0">
                  <a:moveTo>
                    <a:pt x="264" y="0"/>
                  </a:moveTo>
                  <a:cubicBezTo>
                    <a:pt x="159" y="0"/>
                    <a:pt x="54" y="68"/>
                    <a:pt x="13" y="171"/>
                  </a:cubicBezTo>
                  <a:cubicBezTo>
                    <a:pt x="1" y="207"/>
                    <a:pt x="1" y="255"/>
                    <a:pt x="1" y="290"/>
                  </a:cubicBezTo>
                  <a:cubicBezTo>
                    <a:pt x="1" y="314"/>
                    <a:pt x="13" y="326"/>
                    <a:pt x="13" y="350"/>
                  </a:cubicBezTo>
                  <a:cubicBezTo>
                    <a:pt x="37" y="410"/>
                    <a:pt x="84" y="457"/>
                    <a:pt x="156" y="469"/>
                  </a:cubicBezTo>
                  <a:cubicBezTo>
                    <a:pt x="180" y="469"/>
                    <a:pt x="191" y="469"/>
                    <a:pt x="191" y="481"/>
                  </a:cubicBezTo>
                  <a:cubicBezTo>
                    <a:pt x="201" y="482"/>
                    <a:pt x="210" y="482"/>
                    <a:pt x="219" y="482"/>
                  </a:cubicBezTo>
                  <a:cubicBezTo>
                    <a:pt x="315" y="482"/>
                    <a:pt x="398" y="426"/>
                    <a:pt x="441" y="350"/>
                  </a:cubicBezTo>
                  <a:cubicBezTo>
                    <a:pt x="441" y="326"/>
                    <a:pt x="453" y="326"/>
                    <a:pt x="453" y="314"/>
                  </a:cubicBezTo>
                  <a:cubicBezTo>
                    <a:pt x="501" y="195"/>
                    <a:pt x="441" y="64"/>
                    <a:pt x="322" y="17"/>
                  </a:cubicBezTo>
                  <a:cubicBezTo>
                    <a:pt x="322" y="17"/>
                    <a:pt x="311" y="17"/>
                    <a:pt x="311" y="5"/>
                  </a:cubicBezTo>
                  <a:cubicBezTo>
                    <a:pt x="295" y="2"/>
                    <a:pt x="280" y="0"/>
                    <a:pt x="26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82" name="Google Shape;1682;p14"/>
            <p:cNvSpPr/>
            <p:nvPr/>
          </p:nvSpPr>
          <p:spPr>
            <a:xfrm>
              <a:off x="3439400" y="2748675"/>
              <a:ext cx="13125" cy="12125"/>
            </a:xfrm>
            <a:custGeom>
              <a:avLst/>
              <a:gdLst/>
              <a:ahLst/>
              <a:cxnLst/>
              <a:rect l="l" t="t" r="r" b="b"/>
              <a:pathLst>
                <a:path w="525" h="485" extrusionOk="0">
                  <a:moveTo>
                    <a:pt x="267" y="0"/>
                  </a:moveTo>
                  <a:cubicBezTo>
                    <a:pt x="219" y="0"/>
                    <a:pt x="170" y="13"/>
                    <a:pt x="132" y="36"/>
                  </a:cubicBezTo>
                  <a:cubicBezTo>
                    <a:pt x="96" y="60"/>
                    <a:pt x="48" y="108"/>
                    <a:pt x="25" y="167"/>
                  </a:cubicBezTo>
                  <a:cubicBezTo>
                    <a:pt x="1" y="239"/>
                    <a:pt x="13" y="310"/>
                    <a:pt x="60" y="370"/>
                  </a:cubicBezTo>
                  <a:cubicBezTo>
                    <a:pt x="96" y="417"/>
                    <a:pt x="132" y="465"/>
                    <a:pt x="191" y="477"/>
                  </a:cubicBezTo>
                  <a:cubicBezTo>
                    <a:pt x="216" y="482"/>
                    <a:pt x="241" y="485"/>
                    <a:pt x="265" y="485"/>
                  </a:cubicBezTo>
                  <a:cubicBezTo>
                    <a:pt x="300" y="485"/>
                    <a:pt x="335" y="479"/>
                    <a:pt x="370" y="465"/>
                  </a:cubicBezTo>
                  <a:cubicBezTo>
                    <a:pt x="406" y="441"/>
                    <a:pt x="429" y="429"/>
                    <a:pt x="453" y="406"/>
                  </a:cubicBezTo>
                  <a:cubicBezTo>
                    <a:pt x="465" y="370"/>
                    <a:pt x="489" y="346"/>
                    <a:pt x="489" y="310"/>
                  </a:cubicBezTo>
                  <a:cubicBezTo>
                    <a:pt x="525" y="227"/>
                    <a:pt x="489" y="132"/>
                    <a:pt x="429" y="72"/>
                  </a:cubicBezTo>
                  <a:cubicBezTo>
                    <a:pt x="406" y="48"/>
                    <a:pt x="370" y="25"/>
                    <a:pt x="346" y="13"/>
                  </a:cubicBezTo>
                  <a:cubicBezTo>
                    <a:pt x="321" y="4"/>
                    <a:pt x="294" y="0"/>
                    <a:pt x="2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83" name="Google Shape;1683;p14"/>
            <p:cNvSpPr/>
            <p:nvPr/>
          </p:nvSpPr>
          <p:spPr>
            <a:xfrm>
              <a:off x="3343850" y="2820000"/>
              <a:ext cx="13125" cy="12425"/>
            </a:xfrm>
            <a:custGeom>
              <a:avLst/>
              <a:gdLst/>
              <a:ahLst/>
              <a:cxnLst/>
              <a:rect l="l" t="t" r="r" b="b"/>
              <a:pathLst>
                <a:path w="525" h="497" extrusionOk="0">
                  <a:moveTo>
                    <a:pt x="293" y="0"/>
                  </a:moveTo>
                  <a:cubicBezTo>
                    <a:pt x="185" y="0"/>
                    <a:pt x="65" y="60"/>
                    <a:pt x="25" y="172"/>
                  </a:cubicBezTo>
                  <a:cubicBezTo>
                    <a:pt x="1" y="255"/>
                    <a:pt x="25" y="362"/>
                    <a:pt x="84" y="422"/>
                  </a:cubicBezTo>
                  <a:cubicBezTo>
                    <a:pt x="120" y="458"/>
                    <a:pt x="144" y="470"/>
                    <a:pt x="179" y="482"/>
                  </a:cubicBezTo>
                  <a:cubicBezTo>
                    <a:pt x="207" y="491"/>
                    <a:pt x="234" y="496"/>
                    <a:pt x="261" y="496"/>
                  </a:cubicBezTo>
                  <a:cubicBezTo>
                    <a:pt x="361" y="496"/>
                    <a:pt x="451" y="428"/>
                    <a:pt x="489" y="315"/>
                  </a:cubicBezTo>
                  <a:cubicBezTo>
                    <a:pt x="525" y="243"/>
                    <a:pt x="501" y="184"/>
                    <a:pt x="477" y="124"/>
                  </a:cubicBezTo>
                  <a:cubicBezTo>
                    <a:pt x="441" y="77"/>
                    <a:pt x="406" y="41"/>
                    <a:pt x="346" y="5"/>
                  </a:cubicBezTo>
                  <a:cubicBezTo>
                    <a:pt x="329" y="2"/>
                    <a:pt x="311" y="0"/>
                    <a:pt x="29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84" name="Google Shape;1684;p14"/>
            <p:cNvSpPr/>
            <p:nvPr/>
          </p:nvSpPr>
          <p:spPr>
            <a:xfrm>
              <a:off x="3509650" y="2342575"/>
              <a:ext cx="14325" cy="12400"/>
            </a:xfrm>
            <a:custGeom>
              <a:avLst/>
              <a:gdLst/>
              <a:ahLst/>
              <a:cxnLst/>
              <a:rect l="l" t="t" r="r" b="b"/>
              <a:pathLst>
                <a:path w="573" h="496" extrusionOk="0">
                  <a:moveTo>
                    <a:pt x="307" y="0"/>
                  </a:moveTo>
                  <a:cubicBezTo>
                    <a:pt x="194" y="0"/>
                    <a:pt x="90" y="68"/>
                    <a:pt x="48" y="171"/>
                  </a:cubicBezTo>
                  <a:cubicBezTo>
                    <a:pt x="1" y="302"/>
                    <a:pt x="84" y="445"/>
                    <a:pt x="215" y="481"/>
                  </a:cubicBezTo>
                  <a:cubicBezTo>
                    <a:pt x="243" y="491"/>
                    <a:pt x="270" y="496"/>
                    <a:pt x="297" y="496"/>
                  </a:cubicBezTo>
                  <a:cubicBezTo>
                    <a:pt x="397" y="496"/>
                    <a:pt x="487" y="429"/>
                    <a:pt x="524" y="326"/>
                  </a:cubicBezTo>
                  <a:cubicBezTo>
                    <a:pt x="572" y="183"/>
                    <a:pt x="501" y="52"/>
                    <a:pt x="358" y="5"/>
                  </a:cubicBezTo>
                  <a:cubicBezTo>
                    <a:pt x="341" y="2"/>
                    <a:pt x="324" y="0"/>
                    <a:pt x="30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85" name="Google Shape;1685;p14"/>
            <p:cNvSpPr/>
            <p:nvPr/>
          </p:nvSpPr>
          <p:spPr>
            <a:xfrm>
              <a:off x="3414400" y="2157325"/>
              <a:ext cx="14325" cy="12475"/>
            </a:xfrm>
            <a:custGeom>
              <a:avLst/>
              <a:gdLst/>
              <a:ahLst/>
              <a:cxnLst/>
              <a:rect l="l" t="t" r="r" b="b"/>
              <a:pathLst>
                <a:path w="573" h="499" extrusionOk="0">
                  <a:moveTo>
                    <a:pt x="296" y="1"/>
                  </a:moveTo>
                  <a:cubicBezTo>
                    <a:pt x="187" y="1"/>
                    <a:pt x="88" y="76"/>
                    <a:pt x="48" y="176"/>
                  </a:cubicBezTo>
                  <a:cubicBezTo>
                    <a:pt x="1" y="307"/>
                    <a:pt x="84" y="438"/>
                    <a:pt x="215" y="485"/>
                  </a:cubicBezTo>
                  <a:cubicBezTo>
                    <a:pt x="240" y="494"/>
                    <a:pt x="266" y="499"/>
                    <a:pt x="290" y="499"/>
                  </a:cubicBezTo>
                  <a:cubicBezTo>
                    <a:pt x="394" y="499"/>
                    <a:pt x="486" y="424"/>
                    <a:pt x="524" y="319"/>
                  </a:cubicBezTo>
                  <a:cubicBezTo>
                    <a:pt x="572" y="188"/>
                    <a:pt x="501" y="57"/>
                    <a:pt x="358" y="9"/>
                  </a:cubicBezTo>
                  <a:cubicBezTo>
                    <a:pt x="337" y="3"/>
                    <a:pt x="316" y="1"/>
                    <a:pt x="29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86" name="Google Shape;1686;p14"/>
            <p:cNvSpPr/>
            <p:nvPr/>
          </p:nvSpPr>
          <p:spPr>
            <a:xfrm>
              <a:off x="3460550" y="2080150"/>
              <a:ext cx="12525" cy="12150"/>
            </a:xfrm>
            <a:custGeom>
              <a:avLst/>
              <a:gdLst/>
              <a:ahLst/>
              <a:cxnLst/>
              <a:rect l="l" t="t" r="r" b="b"/>
              <a:pathLst>
                <a:path w="501" h="486" extrusionOk="0">
                  <a:moveTo>
                    <a:pt x="226" y="0"/>
                  </a:moveTo>
                  <a:cubicBezTo>
                    <a:pt x="143" y="12"/>
                    <a:pt x="48" y="72"/>
                    <a:pt x="24" y="167"/>
                  </a:cubicBezTo>
                  <a:cubicBezTo>
                    <a:pt x="0" y="191"/>
                    <a:pt x="0" y="215"/>
                    <a:pt x="0" y="250"/>
                  </a:cubicBezTo>
                  <a:cubicBezTo>
                    <a:pt x="0" y="358"/>
                    <a:pt x="60" y="441"/>
                    <a:pt x="167" y="477"/>
                  </a:cubicBezTo>
                  <a:cubicBezTo>
                    <a:pt x="194" y="483"/>
                    <a:pt x="221" y="486"/>
                    <a:pt x="245" y="486"/>
                  </a:cubicBezTo>
                  <a:cubicBezTo>
                    <a:pt x="315" y="486"/>
                    <a:pt x="373" y="461"/>
                    <a:pt x="417" y="417"/>
                  </a:cubicBezTo>
                  <a:cubicBezTo>
                    <a:pt x="453" y="381"/>
                    <a:pt x="464" y="358"/>
                    <a:pt x="476" y="322"/>
                  </a:cubicBezTo>
                  <a:cubicBezTo>
                    <a:pt x="500" y="262"/>
                    <a:pt x="500" y="227"/>
                    <a:pt x="476" y="167"/>
                  </a:cubicBezTo>
                  <a:cubicBezTo>
                    <a:pt x="453" y="84"/>
                    <a:pt x="405" y="36"/>
                    <a:pt x="333" y="12"/>
                  </a:cubicBezTo>
                  <a:cubicBezTo>
                    <a:pt x="298" y="0"/>
                    <a:pt x="262" y="0"/>
                    <a:pt x="22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87" name="Google Shape;1687;p14"/>
            <p:cNvSpPr/>
            <p:nvPr/>
          </p:nvSpPr>
          <p:spPr>
            <a:xfrm>
              <a:off x="3537325" y="2434925"/>
              <a:ext cx="13725" cy="12725"/>
            </a:xfrm>
            <a:custGeom>
              <a:avLst/>
              <a:gdLst/>
              <a:ahLst/>
              <a:cxnLst/>
              <a:rect l="l" t="t" r="r" b="b"/>
              <a:pathLst>
                <a:path w="549" h="509" extrusionOk="0">
                  <a:moveTo>
                    <a:pt x="282" y="0"/>
                  </a:moveTo>
                  <a:cubicBezTo>
                    <a:pt x="163" y="0"/>
                    <a:pt x="58" y="70"/>
                    <a:pt x="25" y="180"/>
                  </a:cubicBezTo>
                  <a:lnTo>
                    <a:pt x="25" y="204"/>
                  </a:lnTo>
                  <a:cubicBezTo>
                    <a:pt x="1" y="323"/>
                    <a:pt x="60" y="454"/>
                    <a:pt x="191" y="502"/>
                  </a:cubicBezTo>
                  <a:cubicBezTo>
                    <a:pt x="213" y="506"/>
                    <a:pt x="235" y="509"/>
                    <a:pt x="257" y="509"/>
                  </a:cubicBezTo>
                  <a:cubicBezTo>
                    <a:pt x="294" y="509"/>
                    <a:pt x="332" y="501"/>
                    <a:pt x="370" y="478"/>
                  </a:cubicBezTo>
                  <a:cubicBezTo>
                    <a:pt x="430" y="454"/>
                    <a:pt x="477" y="406"/>
                    <a:pt x="501" y="335"/>
                  </a:cubicBezTo>
                  <a:cubicBezTo>
                    <a:pt x="549" y="204"/>
                    <a:pt x="477" y="61"/>
                    <a:pt x="346" y="25"/>
                  </a:cubicBezTo>
                  <a:cubicBezTo>
                    <a:pt x="322" y="25"/>
                    <a:pt x="322" y="25"/>
                    <a:pt x="310" y="2"/>
                  </a:cubicBezTo>
                  <a:cubicBezTo>
                    <a:pt x="301" y="1"/>
                    <a:pt x="292" y="0"/>
                    <a:pt x="28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88" name="Google Shape;1688;p14"/>
            <p:cNvSpPr/>
            <p:nvPr/>
          </p:nvSpPr>
          <p:spPr>
            <a:xfrm>
              <a:off x="3328975" y="2549325"/>
              <a:ext cx="14025" cy="12525"/>
            </a:xfrm>
            <a:custGeom>
              <a:avLst/>
              <a:gdLst/>
              <a:ahLst/>
              <a:cxnLst/>
              <a:rect l="l" t="t" r="r" b="b"/>
              <a:pathLst>
                <a:path w="561" h="501" extrusionOk="0">
                  <a:moveTo>
                    <a:pt x="289" y="0"/>
                  </a:moveTo>
                  <a:cubicBezTo>
                    <a:pt x="180" y="0"/>
                    <a:pt x="78" y="68"/>
                    <a:pt x="48" y="176"/>
                  </a:cubicBezTo>
                  <a:cubicBezTo>
                    <a:pt x="1" y="307"/>
                    <a:pt x="72" y="450"/>
                    <a:pt x="203" y="486"/>
                  </a:cubicBezTo>
                  <a:cubicBezTo>
                    <a:pt x="233" y="496"/>
                    <a:pt x="263" y="501"/>
                    <a:pt x="291" y="501"/>
                  </a:cubicBezTo>
                  <a:cubicBezTo>
                    <a:pt x="397" y="501"/>
                    <a:pt x="487" y="434"/>
                    <a:pt x="524" y="331"/>
                  </a:cubicBezTo>
                  <a:cubicBezTo>
                    <a:pt x="560" y="188"/>
                    <a:pt x="489" y="57"/>
                    <a:pt x="358" y="10"/>
                  </a:cubicBezTo>
                  <a:cubicBezTo>
                    <a:pt x="335" y="3"/>
                    <a:pt x="312" y="0"/>
                    <a:pt x="28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nvGrpSpPr>
          <p:cNvPr id="1689" name="Google Shape;1689;p14"/>
          <p:cNvGrpSpPr/>
          <p:nvPr/>
        </p:nvGrpSpPr>
        <p:grpSpPr>
          <a:xfrm>
            <a:off x="5021283" y="66"/>
            <a:ext cx="9609518" cy="2337123"/>
            <a:chOff x="3877250" y="939525"/>
            <a:chExt cx="2541125" cy="618025"/>
          </a:xfrm>
        </p:grpSpPr>
        <p:sp>
          <p:nvSpPr>
            <p:cNvPr id="1690" name="Google Shape;1690;p14"/>
            <p:cNvSpPr/>
            <p:nvPr/>
          </p:nvSpPr>
          <p:spPr>
            <a:xfrm>
              <a:off x="4697300" y="939825"/>
              <a:ext cx="57475" cy="13725"/>
            </a:xfrm>
            <a:custGeom>
              <a:avLst/>
              <a:gdLst/>
              <a:ahLst/>
              <a:cxnLst/>
              <a:rect l="l" t="t" r="r" b="b"/>
              <a:pathLst>
                <a:path w="2299" h="549" extrusionOk="0">
                  <a:moveTo>
                    <a:pt x="1" y="1"/>
                  </a:moveTo>
                  <a:lnTo>
                    <a:pt x="2298" y="548"/>
                  </a:lnTo>
                  <a:lnTo>
                    <a:pt x="2251" y="263"/>
                  </a:lnTo>
                  <a:lnTo>
                    <a:pt x="11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91" name="Google Shape;1691;p14"/>
            <p:cNvSpPr/>
            <p:nvPr/>
          </p:nvSpPr>
          <p:spPr>
            <a:xfrm>
              <a:off x="4760400" y="947875"/>
              <a:ext cx="126525" cy="36025"/>
            </a:xfrm>
            <a:custGeom>
              <a:avLst/>
              <a:gdLst/>
              <a:ahLst/>
              <a:cxnLst/>
              <a:rect l="l" t="t" r="r" b="b"/>
              <a:pathLst>
                <a:path w="5061" h="1441" extrusionOk="0">
                  <a:moveTo>
                    <a:pt x="1" y="0"/>
                  </a:moveTo>
                  <a:lnTo>
                    <a:pt x="36" y="286"/>
                  </a:lnTo>
                  <a:lnTo>
                    <a:pt x="4977" y="1441"/>
                  </a:lnTo>
                  <a:cubicBezTo>
                    <a:pt x="4977" y="1357"/>
                    <a:pt x="5001" y="1262"/>
                    <a:pt x="5061" y="1191"/>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92" name="Google Shape;1692;p14"/>
            <p:cNvSpPr/>
            <p:nvPr/>
          </p:nvSpPr>
          <p:spPr>
            <a:xfrm>
              <a:off x="3888875" y="939825"/>
              <a:ext cx="51500" cy="75925"/>
            </a:xfrm>
            <a:custGeom>
              <a:avLst/>
              <a:gdLst/>
              <a:ahLst/>
              <a:cxnLst/>
              <a:rect l="l" t="t" r="r" b="b"/>
              <a:pathLst>
                <a:path w="2060" h="3037" extrusionOk="0">
                  <a:moveTo>
                    <a:pt x="1762" y="1"/>
                  </a:moveTo>
                  <a:lnTo>
                    <a:pt x="0" y="2989"/>
                  </a:lnTo>
                  <a:cubicBezTo>
                    <a:pt x="72" y="2989"/>
                    <a:pt x="155" y="3001"/>
                    <a:pt x="214" y="3037"/>
                  </a:cubicBezTo>
                  <a:lnTo>
                    <a:pt x="310" y="2953"/>
                  </a:lnTo>
                  <a:lnTo>
                    <a:pt x="20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93" name="Google Shape;1693;p14"/>
            <p:cNvSpPr/>
            <p:nvPr/>
          </p:nvSpPr>
          <p:spPr>
            <a:xfrm>
              <a:off x="4222250" y="939825"/>
              <a:ext cx="22050" cy="8950"/>
            </a:xfrm>
            <a:custGeom>
              <a:avLst/>
              <a:gdLst/>
              <a:ahLst/>
              <a:cxnLst/>
              <a:rect l="l" t="t" r="r" b="b"/>
              <a:pathLst>
                <a:path w="882" h="358" extrusionOk="0">
                  <a:moveTo>
                    <a:pt x="0" y="1"/>
                  </a:moveTo>
                  <a:lnTo>
                    <a:pt x="834" y="358"/>
                  </a:lnTo>
                  <a:cubicBezTo>
                    <a:pt x="822" y="334"/>
                    <a:pt x="822" y="310"/>
                    <a:pt x="822" y="298"/>
                  </a:cubicBezTo>
                  <a:cubicBezTo>
                    <a:pt x="810" y="215"/>
                    <a:pt x="822" y="144"/>
                    <a:pt x="881" y="96"/>
                  </a:cubicBezTo>
                  <a:lnTo>
                    <a:pt x="65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94" name="Google Shape;1694;p14"/>
            <p:cNvSpPr/>
            <p:nvPr/>
          </p:nvSpPr>
          <p:spPr>
            <a:xfrm>
              <a:off x="3894225" y="942800"/>
              <a:ext cx="103300" cy="77725"/>
            </a:xfrm>
            <a:custGeom>
              <a:avLst/>
              <a:gdLst/>
              <a:ahLst/>
              <a:cxnLst/>
              <a:rect l="l" t="t" r="r" b="b"/>
              <a:pathLst>
                <a:path w="4132" h="3109" extrusionOk="0">
                  <a:moveTo>
                    <a:pt x="3941" y="1"/>
                  </a:moveTo>
                  <a:lnTo>
                    <a:pt x="96" y="2834"/>
                  </a:lnTo>
                  <a:lnTo>
                    <a:pt x="0" y="2918"/>
                  </a:lnTo>
                  <a:cubicBezTo>
                    <a:pt x="72" y="2953"/>
                    <a:pt x="131" y="3013"/>
                    <a:pt x="155" y="3108"/>
                  </a:cubicBezTo>
                  <a:lnTo>
                    <a:pt x="4132" y="155"/>
                  </a:lnTo>
                  <a:cubicBezTo>
                    <a:pt x="4108" y="132"/>
                    <a:pt x="4072" y="84"/>
                    <a:pt x="4049" y="36"/>
                  </a:cubicBezTo>
                  <a:lnTo>
                    <a:pt x="394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95" name="Google Shape;1695;p14"/>
            <p:cNvSpPr/>
            <p:nvPr/>
          </p:nvSpPr>
          <p:spPr>
            <a:xfrm>
              <a:off x="4006450" y="946075"/>
              <a:ext cx="190525" cy="100350"/>
            </a:xfrm>
            <a:custGeom>
              <a:avLst/>
              <a:gdLst/>
              <a:ahLst/>
              <a:cxnLst/>
              <a:rect l="l" t="t" r="r" b="b"/>
              <a:pathLst>
                <a:path w="7621" h="4014" extrusionOk="0">
                  <a:moveTo>
                    <a:pt x="250" y="1"/>
                  </a:moveTo>
                  <a:cubicBezTo>
                    <a:pt x="191" y="72"/>
                    <a:pt x="107" y="132"/>
                    <a:pt x="0" y="155"/>
                  </a:cubicBezTo>
                  <a:lnTo>
                    <a:pt x="7525" y="4001"/>
                  </a:lnTo>
                  <a:cubicBezTo>
                    <a:pt x="7561" y="4013"/>
                    <a:pt x="7596" y="4013"/>
                    <a:pt x="7620" y="4013"/>
                  </a:cubicBezTo>
                  <a:cubicBezTo>
                    <a:pt x="7608" y="3977"/>
                    <a:pt x="7584" y="3906"/>
                    <a:pt x="7573" y="3846"/>
                  </a:cubicBezTo>
                  <a:cubicBezTo>
                    <a:pt x="7596" y="3799"/>
                    <a:pt x="7596" y="3763"/>
                    <a:pt x="7596" y="3739"/>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96" name="Google Shape;1696;p14"/>
            <p:cNvSpPr/>
            <p:nvPr/>
          </p:nvSpPr>
          <p:spPr>
            <a:xfrm>
              <a:off x="3987100" y="939825"/>
              <a:ext cx="8350" cy="4500"/>
            </a:xfrm>
            <a:custGeom>
              <a:avLst/>
              <a:gdLst/>
              <a:ahLst/>
              <a:cxnLst/>
              <a:rect l="l" t="t" r="r" b="b"/>
              <a:pathLst>
                <a:path w="334" h="180" extrusionOk="0">
                  <a:moveTo>
                    <a:pt x="0" y="1"/>
                  </a:moveTo>
                  <a:lnTo>
                    <a:pt x="226" y="120"/>
                  </a:lnTo>
                  <a:lnTo>
                    <a:pt x="334" y="179"/>
                  </a:lnTo>
                  <a:cubicBezTo>
                    <a:pt x="310" y="132"/>
                    <a:pt x="298" y="84"/>
                    <a:pt x="298" y="36"/>
                  </a:cubicBez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97" name="Google Shape;1697;p14"/>
            <p:cNvSpPr/>
            <p:nvPr/>
          </p:nvSpPr>
          <p:spPr>
            <a:xfrm>
              <a:off x="4215100" y="1051750"/>
              <a:ext cx="184275" cy="282800"/>
            </a:xfrm>
            <a:custGeom>
              <a:avLst/>
              <a:gdLst/>
              <a:ahLst/>
              <a:cxnLst/>
              <a:rect l="l" t="t" r="r" b="b"/>
              <a:pathLst>
                <a:path w="7371" h="11312" extrusionOk="0">
                  <a:moveTo>
                    <a:pt x="227" y="0"/>
                  </a:moveTo>
                  <a:cubicBezTo>
                    <a:pt x="167" y="60"/>
                    <a:pt x="96" y="108"/>
                    <a:pt x="0" y="119"/>
                  </a:cubicBezTo>
                  <a:lnTo>
                    <a:pt x="7120" y="11311"/>
                  </a:lnTo>
                  <a:cubicBezTo>
                    <a:pt x="7168" y="11264"/>
                    <a:pt x="7228" y="11216"/>
                    <a:pt x="7287" y="11216"/>
                  </a:cubicBezTo>
                  <a:cubicBezTo>
                    <a:pt x="7311" y="11216"/>
                    <a:pt x="7347" y="11216"/>
                    <a:pt x="7370" y="11240"/>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98" name="Google Shape;1698;p14"/>
            <p:cNvSpPr/>
            <p:nvPr/>
          </p:nvSpPr>
          <p:spPr>
            <a:xfrm>
              <a:off x="4399650" y="1275000"/>
              <a:ext cx="125925" cy="62825"/>
            </a:xfrm>
            <a:custGeom>
              <a:avLst/>
              <a:gdLst/>
              <a:ahLst/>
              <a:cxnLst/>
              <a:rect l="l" t="t" r="r" b="b"/>
              <a:pathLst>
                <a:path w="5037" h="2513" extrusionOk="0">
                  <a:moveTo>
                    <a:pt x="4906" y="0"/>
                  </a:moveTo>
                  <a:lnTo>
                    <a:pt x="0" y="2286"/>
                  </a:lnTo>
                  <a:cubicBezTo>
                    <a:pt x="84" y="2322"/>
                    <a:pt x="119" y="2381"/>
                    <a:pt x="143" y="2465"/>
                  </a:cubicBezTo>
                  <a:lnTo>
                    <a:pt x="143" y="2512"/>
                  </a:lnTo>
                  <a:lnTo>
                    <a:pt x="5037" y="226"/>
                  </a:lnTo>
                  <a:cubicBezTo>
                    <a:pt x="4977" y="155"/>
                    <a:pt x="4918" y="83"/>
                    <a:pt x="490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99" name="Google Shape;1699;p14"/>
            <p:cNvSpPr/>
            <p:nvPr/>
          </p:nvSpPr>
          <p:spPr>
            <a:xfrm>
              <a:off x="4213300" y="950850"/>
              <a:ext cx="37250" cy="77700"/>
            </a:xfrm>
            <a:custGeom>
              <a:avLst/>
              <a:gdLst/>
              <a:ahLst/>
              <a:cxnLst/>
              <a:rect l="l" t="t" r="r" b="b"/>
              <a:pathLst>
                <a:path w="1490" h="3108" extrusionOk="0">
                  <a:moveTo>
                    <a:pt x="1227" y="0"/>
                  </a:moveTo>
                  <a:lnTo>
                    <a:pt x="1" y="3012"/>
                  </a:lnTo>
                  <a:cubicBezTo>
                    <a:pt x="96" y="3024"/>
                    <a:pt x="168" y="3048"/>
                    <a:pt x="239" y="3108"/>
                  </a:cubicBezTo>
                  <a:lnTo>
                    <a:pt x="1489" y="48"/>
                  </a:lnTo>
                  <a:lnTo>
                    <a:pt x="1489" y="48"/>
                  </a:lnTo>
                  <a:cubicBezTo>
                    <a:pt x="1477" y="60"/>
                    <a:pt x="1442" y="60"/>
                    <a:pt x="1418" y="60"/>
                  </a:cubicBezTo>
                  <a:cubicBezTo>
                    <a:pt x="1406" y="62"/>
                    <a:pt x="1394" y="63"/>
                    <a:pt x="1382" y="63"/>
                  </a:cubicBezTo>
                  <a:cubicBezTo>
                    <a:pt x="1326" y="63"/>
                    <a:pt x="1277" y="40"/>
                    <a:pt x="122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00" name="Google Shape;1700;p14"/>
            <p:cNvSpPr/>
            <p:nvPr/>
          </p:nvSpPr>
          <p:spPr>
            <a:xfrm>
              <a:off x="4248425" y="939825"/>
              <a:ext cx="7475" cy="3600"/>
            </a:xfrm>
            <a:custGeom>
              <a:avLst/>
              <a:gdLst/>
              <a:ahLst/>
              <a:cxnLst/>
              <a:rect l="l" t="t" r="r" b="b"/>
              <a:pathLst>
                <a:path w="299" h="144" extrusionOk="0">
                  <a:moveTo>
                    <a:pt x="13" y="1"/>
                  </a:moveTo>
                  <a:lnTo>
                    <a:pt x="1" y="24"/>
                  </a:lnTo>
                  <a:cubicBezTo>
                    <a:pt x="84" y="36"/>
                    <a:pt x="156" y="72"/>
                    <a:pt x="203" y="144"/>
                  </a:cubicBezTo>
                  <a:cubicBezTo>
                    <a:pt x="215" y="132"/>
                    <a:pt x="239" y="132"/>
                    <a:pt x="251" y="132"/>
                  </a:cubicBezTo>
                  <a:lnTo>
                    <a:pt x="29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01" name="Google Shape;1701;p14"/>
            <p:cNvSpPr/>
            <p:nvPr/>
          </p:nvSpPr>
          <p:spPr>
            <a:xfrm>
              <a:off x="4253500" y="942650"/>
              <a:ext cx="181900" cy="74600"/>
            </a:xfrm>
            <a:custGeom>
              <a:avLst/>
              <a:gdLst/>
              <a:ahLst/>
              <a:cxnLst/>
              <a:rect l="l" t="t" r="r" b="b"/>
              <a:pathLst>
                <a:path w="7276" h="2984" extrusionOk="0">
                  <a:moveTo>
                    <a:pt x="84" y="1"/>
                  </a:moveTo>
                  <a:cubicBezTo>
                    <a:pt x="72" y="1"/>
                    <a:pt x="60" y="7"/>
                    <a:pt x="48" y="19"/>
                  </a:cubicBezTo>
                  <a:cubicBezTo>
                    <a:pt x="12" y="19"/>
                    <a:pt x="0" y="19"/>
                    <a:pt x="0" y="31"/>
                  </a:cubicBezTo>
                  <a:cubicBezTo>
                    <a:pt x="12" y="66"/>
                    <a:pt x="36" y="90"/>
                    <a:pt x="36" y="138"/>
                  </a:cubicBezTo>
                  <a:cubicBezTo>
                    <a:pt x="36" y="185"/>
                    <a:pt x="36" y="221"/>
                    <a:pt x="12" y="257"/>
                  </a:cubicBezTo>
                  <a:lnTo>
                    <a:pt x="36" y="257"/>
                  </a:lnTo>
                  <a:lnTo>
                    <a:pt x="7180" y="2983"/>
                  </a:lnTo>
                  <a:cubicBezTo>
                    <a:pt x="7192" y="2888"/>
                    <a:pt x="7216" y="2817"/>
                    <a:pt x="7275" y="2745"/>
                  </a:cubicBezTo>
                  <a:lnTo>
                    <a:pt x="119" y="19"/>
                  </a:lnTo>
                  <a:cubicBezTo>
                    <a:pt x="107" y="7"/>
                    <a:pt x="96" y="1"/>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02" name="Google Shape;1702;p14"/>
            <p:cNvSpPr/>
            <p:nvPr/>
          </p:nvSpPr>
          <p:spPr>
            <a:xfrm>
              <a:off x="4459775" y="1021675"/>
              <a:ext cx="198850" cy="82475"/>
            </a:xfrm>
            <a:custGeom>
              <a:avLst/>
              <a:gdLst/>
              <a:ahLst/>
              <a:cxnLst/>
              <a:rect l="l" t="t" r="r" b="b"/>
              <a:pathLst>
                <a:path w="7954" h="3299" extrusionOk="0">
                  <a:moveTo>
                    <a:pt x="84" y="1"/>
                  </a:moveTo>
                  <a:cubicBezTo>
                    <a:pt x="72" y="84"/>
                    <a:pt x="36" y="156"/>
                    <a:pt x="0" y="239"/>
                  </a:cubicBezTo>
                  <a:lnTo>
                    <a:pt x="7882" y="3299"/>
                  </a:lnTo>
                  <a:cubicBezTo>
                    <a:pt x="7882" y="3227"/>
                    <a:pt x="7894" y="3156"/>
                    <a:pt x="7954" y="3108"/>
                  </a:cubicBezTo>
                  <a:cubicBezTo>
                    <a:pt x="7954" y="3096"/>
                    <a:pt x="7942" y="3073"/>
                    <a:pt x="7942" y="3049"/>
                  </a:cubicBezTo>
                  <a:lnTo>
                    <a:pt x="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03" name="Google Shape;1703;p14"/>
            <p:cNvSpPr/>
            <p:nvPr/>
          </p:nvSpPr>
          <p:spPr>
            <a:xfrm>
              <a:off x="4418400" y="939825"/>
              <a:ext cx="27100" cy="67300"/>
            </a:xfrm>
            <a:custGeom>
              <a:avLst/>
              <a:gdLst/>
              <a:ahLst/>
              <a:cxnLst/>
              <a:rect l="l" t="t" r="r" b="b"/>
              <a:pathLst>
                <a:path w="1084" h="2692" extrusionOk="0">
                  <a:moveTo>
                    <a:pt x="0" y="1"/>
                  </a:moveTo>
                  <a:lnTo>
                    <a:pt x="846" y="2691"/>
                  </a:lnTo>
                  <a:cubicBezTo>
                    <a:pt x="917" y="2644"/>
                    <a:pt x="1001" y="2620"/>
                    <a:pt x="1084" y="2596"/>
                  </a:cubicBezTo>
                  <a:lnTo>
                    <a:pt x="26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04" name="Google Shape;1704;p14"/>
            <p:cNvSpPr/>
            <p:nvPr/>
          </p:nvSpPr>
          <p:spPr>
            <a:xfrm>
              <a:off x="4448750" y="1033600"/>
              <a:ext cx="82475" cy="232175"/>
            </a:xfrm>
            <a:custGeom>
              <a:avLst/>
              <a:gdLst/>
              <a:ahLst/>
              <a:cxnLst/>
              <a:rect l="l" t="t" r="r" b="b"/>
              <a:pathLst>
                <a:path w="3299" h="9287" extrusionOk="0">
                  <a:moveTo>
                    <a:pt x="239" y="0"/>
                  </a:moveTo>
                  <a:cubicBezTo>
                    <a:pt x="168" y="12"/>
                    <a:pt x="84" y="36"/>
                    <a:pt x="1" y="60"/>
                  </a:cubicBezTo>
                  <a:lnTo>
                    <a:pt x="3061" y="9287"/>
                  </a:lnTo>
                  <a:cubicBezTo>
                    <a:pt x="3120" y="9239"/>
                    <a:pt x="3192" y="9192"/>
                    <a:pt x="3275" y="9192"/>
                  </a:cubicBezTo>
                  <a:lnTo>
                    <a:pt x="3299" y="9192"/>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05" name="Google Shape;1705;p14"/>
            <p:cNvSpPr/>
            <p:nvPr/>
          </p:nvSpPr>
          <p:spPr>
            <a:xfrm>
              <a:off x="4530625" y="1282125"/>
              <a:ext cx="42875" cy="110750"/>
            </a:xfrm>
            <a:custGeom>
              <a:avLst/>
              <a:gdLst/>
              <a:ahLst/>
              <a:cxnLst/>
              <a:rect l="l" t="t" r="r" b="b"/>
              <a:pathLst>
                <a:path w="1715" h="4430" extrusionOk="0">
                  <a:moveTo>
                    <a:pt x="262" y="1"/>
                  </a:moveTo>
                  <a:cubicBezTo>
                    <a:pt x="202" y="25"/>
                    <a:pt x="143" y="60"/>
                    <a:pt x="83" y="60"/>
                  </a:cubicBezTo>
                  <a:lnTo>
                    <a:pt x="0" y="60"/>
                  </a:lnTo>
                  <a:lnTo>
                    <a:pt x="1465" y="4430"/>
                  </a:lnTo>
                  <a:cubicBezTo>
                    <a:pt x="1524" y="4406"/>
                    <a:pt x="1595" y="4370"/>
                    <a:pt x="1667" y="4370"/>
                  </a:cubicBezTo>
                  <a:lnTo>
                    <a:pt x="1715" y="4370"/>
                  </a:lnTo>
                  <a:lnTo>
                    <a:pt x="26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06" name="Google Shape;1706;p14"/>
            <p:cNvSpPr/>
            <p:nvPr/>
          </p:nvSpPr>
          <p:spPr>
            <a:xfrm>
              <a:off x="4539550" y="1228550"/>
              <a:ext cx="81275" cy="44675"/>
            </a:xfrm>
            <a:custGeom>
              <a:avLst/>
              <a:gdLst/>
              <a:ahLst/>
              <a:cxnLst/>
              <a:rect l="l" t="t" r="r" b="b"/>
              <a:pathLst>
                <a:path w="3251" h="1787" extrusionOk="0">
                  <a:moveTo>
                    <a:pt x="3155" y="1"/>
                  </a:moveTo>
                  <a:lnTo>
                    <a:pt x="0" y="1548"/>
                  </a:lnTo>
                  <a:cubicBezTo>
                    <a:pt x="48" y="1584"/>
                    <a:pt x="95" y="1668"/>
                    <a:pt x="95" y="1751"/>
                  </a:cubicBezTo>
                  <a:lnTo>
                    <a:pt x="95" y="1787"/>
                  </a:lnTo>
                  <a:lnTo>
                    <a:pt x="3251" y="239"/>
                  </a:lnTo>
                  <a:cubicBezTo>
                    <a:pt x="3203" y="179"/>
                    <a:pt x="3179" y="96"/>
                    <a:pt x="3155" y="25"/>
                  </a:cubicBezTo>
                  <a:lnTo>
                    <a:pt x="315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07" name="Google Shape;1707;p14"/>
            <p:cNvSpPr/>
            <p:nvPr/>
          </p:nvSpPr>
          <p:spPr>
            <a:xfrm>
              <a:off x="4665450" y="1102950"/>
              <a:ext cx="99750" cy="35750"/>
            </a:xfrm>
            <a:custGeom>
              <a:avLst/>
              <a:gdLst/>
              <a:ahLst/>
              <a:cxnLst/>
              <a:rect l="l" t="t" r="r" b="b"/>
              <a:pathLst>
                <a:path w="3990" h="1430" extrusionOk="0">
                  <a:moveTo>
                    <a:pt x="132" y="0"/>
                  </a:moveTo>
                  <a:cubicBezTo>
                    <a:pt x="132" y="107"/>
                    <a:pt x="84" y="203"/>
                    <a:pt x="1" y="226"/>
                  </a:cubicBezTo>
                  <a:lnTo>
                    <a:pt x="3906" y="1429"/>
                  </a:lnTo>
                  <a:cubicBezTo>
                    <a:pt x="3930" y="1346"/>
                    <a:pt x="3953" y="1274"/>
                    <a:pt x="3989" y="1179"/>
                  </a:cubicBezTo>
                  <a:lnTo>
                    <a:pt x="13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08" name="Google Shape;1708;p14"/>
            <p:cNvSpPr/>
            <p:nvPr/>
          </p:nvSpPr>
          <p:spPr>
            <a:xfrm>
              <a:off x="4576150" y="1236000"/>
              <a:ext cx="52125" cy="157775"/>
            </a:xfrm>
            <a:custGeom>
              <a:avLst/>
              <a:gdLst/>
              <a:ahLst/>
              <a:cxnLst/>
              <a:rect l="l" t="t" r="r" b="b"/>
              <a:pathLst>
                <a:path w="2085" h="6311" extrusionOk="0">
                  <a:moveTo>
                    <a:pt x="1846" y="0"/>
                  </a:moveTo>
                  <a:lnTo>
                    <a:pt x="1" y="6215"/>
                  </a:lnTo>
                  <a:cubicBezTo>
                    <a:pt x="84" y="6227"/>
                    <a:pt x="167" y="6263"/>
                    <a:pt x="239" y="6311"/>
                  </a:cubicBezTo>
                  <a:lnTo>
                    <a:pt x="2084" y="84"/>
                  </a:lnTo>
                  <a:cubicBezTo>
                    <a:pt x="1989" y="84"/>
                    <a:pt x="1906" y="36"/>
                    <a:pt x="184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09" name="Google Shape;1709;p14"/>
            <p:cNvSpPr/>
            <p:nvPr/>
          </p:nvSpPr>
          <p:spPr>
            <a:xfrm>
              <a:off x="4627050" y="1106525"/>
              <a:ext cx="36050" cy="112225"/>
            </a:xfrm>
            <a:custGeom>
              <a:avLst/>
              <a:gdLst/>
              <a:ahLst/>
              <a:cxnLst/>
              <a:rect l="l" t="t" r="r" b="b"/>
              <a:pathLst>
                <a:path w="1442" h="4489" extrusionOk="0">
                  <a:moveTo>
                    <a:pt x="1227" y="0"/>
                  </a:moveTo>
                  <a:lnTo>
                    <a:pt x="1" y="4441"/>
                  </a:lnTo>
                  <a:lnTo>
                    <a:pt x="13" y="4441"/>
                  </a:lnTo>
                  <a:cubicBezTo>
                    <a:pt x="35" y="4438"/>
                    <a:pt x="56" y="4437"/>
                    <a:pt x="76" y="4437"/>
                  </a:cubicBezTo>
                  <a:cubicBezTo>
                    <a:pt x="142" y="4437"/>
                    <a:pt x="196" y="4452"/>
                    <a:pt x="251" y="4489"/>
                  </a:cubicBezTo>
                  <a:lnTo>
                    <a:pt x="1441" y="107"/>
                  </a:lnTo>
                  <a:lnTo>
                    <a:pt x="1441" y="107"/>
                  </a:lnTo>
                  <a:cubicBezTo>
                    <a:pt x="1427" y="111"/>
                    <a:pt x="1412" y="113"/>
                    <a:pt x="1397" y="113"/>
                  </a:cubicBezTo>
                  <a:cubicBezTo>
                    <a:pt x="1327" y="113"/>
                    <a:pt x="1257" y="69"/>
                    <a:pt x="122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10" name="Google Shape;1710;p14"/>
            <p:cNvSpPr/>
            <p:nvPr/>
          </p:nvSpPr>
          <p:spPr>
            <a:xfrm>
              <a:off x="4658600" y="939825"/>
              <a:ext cx="18475" cy="159275"/>
            </a:xfrm>
            <a:custGeom>
              <a:avLst/>
              <a:gdLst/>
              <a:ahLst/>
              <a:cxnLst/>
              <a:rect l="l" t="t" r="r" b="b"/>
              <a:pathLst>
                <a:path w="739" h="6371" extrusionOk="0">
                  <a:moveTo>
                    <a:pt x="477" y="1"/>
                  </a:moveTo>
                  <a:lnTo>
                    <a:pt x="1" y="6311"/>
                  </a:lnTo>
                  <a:cubicBezTo>
                    <a:pt x="1" y="6323"/>
                    <a:pt x="1" y="6347"/>
                    <a:pt x="13" y="6370"/>
                  </a:cubicBezTo>
                  <a:cubicBezTo>
                    <a:pt x="48" y="6335"/>
                    <a:pt x="96" y="6323"/>
                    <a:pt x="156" y="6311"/>
                  </a:cubicBezTo>
                  <a:cubicBezTo>
                    <a:pt x="191" y="6311"/>
                    <a:pt x="227" y="6311"/>
                    <a:pt x="263" y="6323"/>
                  </a:cubicBezTo>
                  <a:lnTo>
                    <a:pt x="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11" name="Google Shape;1711;p14"/>
            <p:cNvSpPr/>
            <p:nvPr/>
          </p:nvSpPr>
          <p:spPr>
            <a:xfrm>
              <a:off x="4752075" y="939825"/>
              <a:ext cx="37225" cy="176550"/>
            </a:xfrm>
            <a:custGeom>
              <a:avLst/>
              <a:gdLst/>
              <a:ahLst/>
              <a:cxnLst/>
              <a:rect l="l" t="t" r="r" b="b"/>
              <a:pathLst>
                <a:path w="1489" h="7062" extrusionOk="0">
                  <a:moveTo>
                    <a:pt x="0" y="1"/>
                  </a:moveTo>
                  <a:lnTo>
                    <a:pt x="48" y="263"/>
                  </a:lnTo>
                  <a:lnTo>
                    <a:pt x="96" y="548"/>
                  </a:lnTo>
                  <a:lnTo>
                    <a:pt x="1215" y="7061"/>
                  </a:lnTo>
                  <a:cubicBezTo>
                    <a:pt x="1310" y="7037"/>
                    <a:pt x="1393" y="7025"/>
                    <a:pt x="1489" y="7002"/>
                  </a:cubicBezTo>
                  <a:lnTo>
                    <a:pt x="369" y="608"/>
                  </a:lnTo>
                  <a:lnTo>
                    <a:pt x="334" y="322"/>
                  </a:ln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12" name="Google Shape;1712;p14"/>
            <p:cNvSpPr/>
            <p:nvPr/>
          </p:nvSpPr>
          <p:spPr>
            <a:xfrm>
              <a:off x="4804450" y="989825"/>
              <a:ext cx="88725" cy="131000"/>
            </a:xfrm>
            <a:custGeom>
              <a:avLst/>
              <a:gdLst/>
              <a:ahLst/>
              <a:cxnLst/>
              <a:rect l="l" t="t" r="r" b="b"/>
              <a:pathLst>
                <a:path w="3549" h="5240" extrusionOk="0">
                  <a:moveTo>
                    <a:pt x="3323" y="1"/>
                  </a:moveTo>
                  <a:lnTo>
                    <a:pt x="1" y="5109"/>
                  </a:lnTo>
                  <a:cubicBezTo>
                    <a:pt x="84" y="5144"/>
                    <a:pt x="156" y="5192"/>
                    <a:pt x="227" y="5240"/>
                  </a:cubicBezTo>
                  <a:lnTo>
                    <a:pt x="3549" y="144"/>
                  </a:lnTo>
                  <a:cubicBezTo>
                    <a:pt x="3454" y="120"/>
                    <a:pt x="3382" y="84"/>
                    <a:pt x="332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13" name="Google Shape;1713;p14"/>
            <p:cNvSpPr/>
            <p:nvPr/>
          </p:nvSpPr>
          <p:spPr>
            <a:xfrm>
              <a:off x="4897925" y="939825"/>
              <a:ext cx="29775" cy="37525"/>
            </a:xfrm>
            <a:custGeom>
              <a:avLst/>
              <a:gdLst/>
              <a:ahLst/>
              <a:cxnLst/>
              <a:rect l="l" t="t" r="r" b="b"/>
              <a:pathLst>
                <a:path w="1191" h="1501" extrusionOk="0">
                  <a:moveTo>
                    <a:pt x="881" y="1"/>
                  </a:moveTo>
                  <a:lnTo>
                    <a:pt x="0" y="1346"/>
                  </a:lnTo>
                  <a:cubicBezTo>
                    <a:pt x="96" y="1382"/>
                    <a:pt x="167" y="1429"/>
                    <a:pt x="227" y="1501"/>
                  </a:cubicBezTo>
                  <a:lnTo>
                    <a:pt x="119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14" name="Google Shape;1714;p14"/>
            <p:cNvSpPr/>
            <p:nvPr/>
          </p:nvSpPr>
          <p:spPr>
            <a:xfrm>
              <a:off x="4904775" y="979125"/>
              <a:ext cx="209875" cy="36925"/>
            </a:xfrm>
            <a:custGeom>
              <a:avLst/>
              <a:gdLst/>
              <a:ahLst/>
              <a:cxnLst/>
              <a:rect l="l" t="t" r="r" b="b"/>
              <a:pathLst>
                <a:path w="8395" h="1477" extrusionOk="0">
                  <a:moveTo>
                    <a:pt x="0" y="0"/>
                  </a:moveTo>
                  <a:cubicBezTo>
                    <a:pt x="12" y="48"/>
                    <a:pt x="24" y="96"/>
                    <a:pt x="24" y="131"/>
                  </a:cubicBezTo>
                  <a:lnTo>
                    <a:pt x="24" y="250"/>
                  </a:lnTo>
                  <a:lnTo>
                    <a:pt x="8394" y="1477"/>
                  </a:lnTo>
                  <a:lnTo>
                    <a:pt x="7870" y="1131"/>
                  </a:ln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15" name="Google Shape;1715;p14"/>
            <p:cNvSpPr/>
            <p:nvPr/>
          </p:nvSpPr>
          <p:spPr>
            <a:xfrm>
              <a:off x="5115500" y="939825"/>
              <a:ext cx="73850" cy="73250"/>
            </a:xfrm>
            <a:custGeom>
              <a:avLst/>
              <a:gdLst/>
              <a:ahLst/>
              <a:cxnLst/>
              <a:rect l="l" t="t" r="r" b="b"/>
              <a:pathLst>
                <a:path w="2954" h="2930" extrusionOk="0">
                  <a:moveTo>
                    <a:pt x="2608" y="1"/>
                  </a:moveTo>
                  <a:lnTo>
                    <a:pt x="1" y="2775"/>
                  </a:lnTo>
                  <a:lnTo>
                    <a:pt x="227" y="2930"/>
                  </a:lnTo>
                  <a:lnTo>
                    <a:pt x="295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16" name="Google Shape;1716;p14"/>
            <p:cNvSpPr/>
            <p:nvPr/>
          </p:nvSpPr>
          <p:spPr>
            <a:xfrm>
              <a:off x="4996450" y="939825"/>
              <a:ext cx="347975" cy="224175"/>
            </a:xfrm>
            <a:custGeom>
              <a:avLst/>
              <a:gdLst/>
              <a:ahLst/>
              <a:cxnLst/>
              <a:rect l="l" t="t" r="r" b="b"/>
              <a:pathLst>
                <a:path w="13919" h="8967" extrusionOk="0">
                  <a:moveTo>
                    <a:pt x="0" y="1"/>
                  </a:moveTo>
                  <a:lnTo>
                    <a:pt x="4203" y="2715"/>
                  </a:lnTo>
                  <a:lnTo>
                    <a:pt x="4715" y="3061"/>
                  </a:lnTo>
                  <a:lnTo>
                    <a:pt x="13835" y="8966"/>
                  </a:lnTo>
                  <a:cubicBezTo>
                    <a:pt x="13847" y="8907"/>
                    <a:pt x="13871" y="8871"/>
                    <a:pt x="13919" y="8835"/>
                  </a:cubicBezTo>
                  <a:lnTo>
                    <a:pt x="13776" y="8633"/>
                  </a:lnTo>
                  <a:lnTo>
                    <a:pt x="4977" y="2918"/>
                  </a:lnTo>
                  <a:lnTo>
                    <a:pt x="4751" y="2763"/>
                  </a:lnTo>
                  <a:lnTo>
                    <a:pt x="47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17" name="Google Shape;1717;p14"/>
            <p:cNvSpPr/>
            <p:nvPr/>
          </p:nvSpPr>
          <p:spPr>
            <a:xfrm>
              <a:off x="5192300" y="939825"/>
              <a:ext cx="157775" cy="220900"/>
            </a:xfrm>
            <a:custGeom>
              <a:avLst/>
              <a:gdLst/>
              <a:ahLst/>
              <a:cxnLst/>
              <a:rect l="l" t="t" r="r" b="b"/>
              <a:pathLst>
                <a:path w="6311" h="8836" extrusionOk="0">
                  <a:moveTo>
                    <a:pt x="1" y="1"/>
                  </a:moveTo>
                  <a:lnTo>
                    <a:pt x="5942" y="8633"/>
                  </a:lnTo>
                  <a:lnTo>
                    <a:pt x="6073" y="8835"/>
                  </a:lnTo>
                  <a:cubicBezTo>
                    <a:pt x="6132" y="8764"/>
                    <a:pt x="6216" y="8716"/>
                    <a:pt x="6311" y="8704"/>
                  </a:cubicBez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18" name="Google Shape;1718;p14"/>
            <p:cNvSpPr/>
            <p:nvPr/>
          </p:nvSpPr>
          <p:spPr>
            <a:xfrm>
              <a:off x="5357500" y="995500"/>
              <a:ext cx="208675" cy="168500"/>
            </a:xfrm>
            <a:custGeom>
              <a:avLst/>
              <a:gdLst/>
              <a:ahLst/>
              <a:cxnLst/>
              <a:rect l="l" t="t" r="r" b="b"/>
              <a:pathLst>
                <a:path w="8347" h="6740" extrusionOk="0">
                  <a:moveTo>
                    <a:pt x="8168" y="0"/>
                  </a:moveTo>
                  <a:lnTo>
                    <a:pt x="1" y="6537"/>
                  </a:lnTo>
                  <a:cubicBezTo>
                    <a:pt x="72" y="6584"/>
                    <a:pt x="132" y="6656"/>
                    <a:pt x="155" y="6739"/>
                  </a:cubicBezTo>
                  <a:lnTo>
                    <a:pt x="8347" y="191"/>
                  </a:lnTo>
                  <a:cubicBezTo>
                    <a:pt x="8275" y="131"/>
                    <a:pt x="8216" y="72"/>
                    <a:pt x="8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19" name="Google Shape;1719;p14"/>
            <p:cNvSpPr/>
            <p:nvPr/>
          </p:nvSpPr>
          <p:spPr>
            <a:xfrm>
              <a:off x="5531925" y="939825"/>
              <a:ext cx="36650" cy="39025"/>
            </a:xfrm>
            <a:custGeom>
              <a:avLst/>
              <a:gdLst/>
              <a:ahLst/>
              <a:cxnLst/>
              <a:rect l="l" t="t" r="r" b="b"/>
              <a:pathLst>
                <a:path w="1466" h="1561" extrusionOk="0">
                  <a:moveTo>
                    <a:pt x="1" y="1"/>
                  </a:moveTo>
                  <a:lnTo>
                    <a:pt x="1251" y="1560"/>
                  </a:lnTo>
                  <a:cubicBezTo>
                    <a:pt x="1298" y="1501"/>
                    <a:pt x="1370" y="1453"/>
                    <a:pt x="1465" y="1406"/>
                  </a:cubicBez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20" name="Google Shape;1720;p14"/>
            <p:cNvSpPr/>
            <p:nvPr/>
          </p:nvSpPr>
          <p:spPr>
            <a:xfrm>
              <a:off x="5412275" y="940125"/>
              <a:ext cx="30075" cy="14900"/>
            </a:xfrm>
            <a:custGeom>
              <a:avLst/>
              <a:gdLst/>
              <a:ahLst/>
              <a:cxnLst/>
              <a:rect l="l" t="t" r="r" b="b"/>
              <a:pathLst>
                <a:path w="1203" h="596" extrusionOk="0">
                  <a:moveTo>
                    <a:pt x="0" y="1"/>
                  </a:moveTo>
                  <a:lnTo>
                    <a:pt x="1084" y="596"/>
                  </a:lnTo>
                  <a:cubicBezTo>
                    <a:pt x="1108" y="489"/>
                    <a:pt x="1143" y="417"/>
                    <a:pt x="1203" y="358"/>
                  </a:cubicBezTo>
                  <a:lnTo>
                    <a:pt x="53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21" name="Google Shape;1721;p14"/>
            <p:cNvSpPr/>
            <p:nvPr/>
          </p:nvSpPr>
          <p:spPr>
            <a:xfrm>
              <a:off x="5448000" y="940125"/>
              <a:ext cx="7750" cy="6575"/>
            </a:xfrm>
            <a:custGeom>
              <a:avLst/>
              <a:gdLst/>
              <a:ahLst/>
              <a:cxnLst/>
              <a:rect l="l" t="t" r="r" b="b"/>
              <a:pathLst>
                <a:path w="310" h="263" extrusionOk="0">
                  <a:moveTo>
                    <a:pt x="36" y="1"/>
                  </a:moveTo>
                  <a:lnTo>
                    <a:pt x="0" y="251"/>
                  </a:lnTo>
                  <a:cubicBezTo>
                    <a:pt x="12" y="251"/>
                    <a:pt x="24" y="251"/>
                    <a:pt x="36" y="239"/>
                  </a:cubicBezTo>
                  <a:cubicBezTo>
                    <a:pt x="58" y="235"/>
                    <a:pt x="80" y="234"/>
                    <a:pt x="100" y="234"/>
                  </a:cubicBezTo>
                  <a:cubicBezTo>
                    <a:pt x="157" y="234"/>
                    <a:pt x="207" y="245"/>
                    <a:pt x="250" y="262"/>
                  </a:cubicBez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22" name="Google Shape;1722;p14"/>
            <p:cNvSpPr/>
            <p:nvPr/>
          </p:nvSpPr>
          <p:spPr>
            <a:xfrm>
              <a:off x="5654850" y="939825"/>
              <a:ext cx="128625" cy="201250"/>
            </a:xfrm>
            <a:custGeom>
              <a:avLst/>
              <a:gdLst/>
              <a:ahLst/>
              <a:cxnLst/>
              <a:rect l="l" t="t" r="r" b="b"/>
              <a:pathLst>
                <a:path w="5145" h="8050" extrusionOk="0">
                  <a:moveTo>
                    <a:pt x="1" y="1"/>
                  </a:moveTo>
                  <a:lnTo>
                    <a:pt x="4978" y="8049"/>
                  </a:lnTo>
                  <a:cubicBezTo>
                    <a:pt x="5025" y="8002"/>
                    <a:pt x="5085" y="7954"/>
                    <a:pt x="5144" y="7906"/>
                  </a:cubicBezTo>
                  <a:lnTo>
                    <a:pt x="5097" y="7775"/>
                  </a:lnTo>
                  <a:lnTo>
                    <a:pt x="29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23" name="Google Shape;1723;p14"/>
            <p:cNvSpPr/>
            <p:nvPr/>
          </p:nvSpPr>
          <p:spPr>
            <a:xfrm>
              <a:off x="5575375" y="939825"/>
              <a:ext cx="14925" cy="36050"/>
            </a:xfrm>
            <a:custGeom>
              <a:avLst/>
              <a:gdLst/>
              <a:ahLst/>
              <a:cxnLst/>
              <a:rect l="l" t="t" r="r" b="b"/>
              <a:pathLst>
                <a:path w="597" h="1442" extrusionOk="0">
                  <a:moveTo>
                    <a:pt x="346" y="1"/>
                  </a:moveTo>
                  <a:lnTo>
                    <a:pt x="1" y="1370"/>
                  </a:lnTo>
                  <a:cubicBezTo>
                    <a:pt x="96" y="1370"/>
                    <a:pt x="180" y="1394"/>
                    <a:pt x="239" y="1441"/>
                  </a:cubicBezTo>
                  <a:lnTo>
                    <a:pt x="5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24" name="Google Shape;1724;p14"/>
            <p:cNvSpPr/>
            <p:nvPr/>
          </p:nvSpPr>
          <p:spPr>
            <a:xfrm>
              <a:off x="5742075" y="939825"/>
              <a:ext cx="47350" cy="198275"/>
            </a:xfrm>
            <a:custGeom>
              <a:avLst/>
              <a:gdLst/>
              <a:ahLst/>
              <a:cxnLst/>
              <a:rect l="l" t="t" r="r" b="b"/>
              <a:pathLst>
                <a:path w="1894" h="7931" extrusionOk="0">
                  <a:moveTo>
                    <a:pt x="0" y="1"/>
                  </a:moveTo>
                  <a:lnTo>
                    <a:pt x="1608" y="7775"/>
                  </a:lnTo>
                  <a:lnTo>
                    <a:pt x="1644" y="7930"/>
                  </a:lnTo>
                  <a:cubicBezTo>
                    <a:pt x="1715" y="7894"/>
                    <a:pt x="1775" y="7871"/>
                    <a:pt x="1870" y="7871"/>
                  </a:cubicBezTo>
                  <a:lnTo>
                    <a:pt x="1894" y="7871"/>
                  </a:ln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25" name="Google Shape;1725;p14"/>
            <p:cNvSpPr/>
            <p:nvPr/>
          </p:nvSpPr>
          <p:spPr>
            <a:xfrm>
              <a:off x="5789400" y="1164550"/>
              <a:ext cx="90525" cy="353650"/>
            </a:xfrm>
            <a:custGeom>
              <a:avLst/>
              <a:gdLst/>
              <a:ahLst/>
              <a:cxnLst/>
              <a:rect l="l" t="t" r="r" b="b"/>
              <a:pathLst>
                <a:path w="3621" h="14146" extrusionOk="0">
                  <a:moveTo>
                    <a:pt x="251" y="1"/>
                  </a:moveTo>
                  <a:cubicBezTo>
                    <a:pt x="215" y="13"/>
                    <a:pt x="155" y="25"/>
                    <a:pt x="96" y="37"/>
                  </a:cubicBezTo>
                  <a:lnTo>
                    <a:pt x="1" y="37"/>
                  </a:lnTo>
                  <a:lnTo>
                    <a:pt x="3370" y="14145"/>
                  </a:lnTo>
                  <a:cubicBezTo>
                    <a:pt x="3441" y="14122"/>
                    <a:pt x="3513" y="14110"/>
                    <a:pt x="3584" y="14086"/>
                  </a:cubicBezTo>
                  <a:lnTo>
                    <a:pt x="3620" y="14086"/>
                  </a:ln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26" name="Google Shape;1726;p14"/>
            <p:cNvSpPr/>
            <p:nvPr/>
          </p:nvSpPr>
          <p:spPr>
            <a:xfrm>
              <a:off x="6017400" y="939525"/>
              <a:ext cx="8075" cy="4500"/>
            </a:xfrm>
            <a:custGeom>
              <a:avLst/>
              <a:gdLst/>
              <a:ahLst/>
              <a:cxnLst/>
              <a:rect l="l" t="t" r="r" b="b"/>
              <a:pathLst>
                <a:path w="323" h="180" extrusionOk="0">
                  <a:moveTo>
                    <a:pt x="1" y="1"/>
                  </a:moveTo>
                  <a:lnTo>
                    <a:pt x="108" y="179"/>
                  </a:lnTo>
                  <a:cubicBezTo>
                    <a:pt x="156" y="144"/>
                    <a:pt x="203" y="96"/>
                    <a:pt x="239" y="72"/>
                  </a:cubicBezTo>
                  <a:cubicBezTo>
                    <a:pt x="275" y="48"/>
                    <a:pt x="298" y="36"/>
                    <a:pt x="322" y="25"/>
                  </a:cubicBez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27" name="Google Shape;1727;p14"/>
            <p:cNvSpPr/>
            <p:nvPr/>
          </p:nvSpPr>
          <p:spPr>
            <a:xfrm>
              <a:off x="5798625" y="956500"/>
              <a:ext cx="225350" cy="187850"/>
            </a:xfrm>
            <a:custGeom>
              <a:avLst/>
              <a:gdLst/>
              <a:ahLst/>
              <a:cxnLst/>
              <a:rect l="l" t="t" r="r" b="b"/>
              <a:pathLst>
                <a:path w="9014" h="7514" extrusionOk="0">
                  <a:moveTo>
                    <a:pt x="8835" y="0"/>
                  </a:moveTo>
                  <a:lnTo>
                    <a:pt x="1" y="7299"/>
                  </a:lnTo>
                  <a:cubicBezTo>
                    <a:pt x="84" y="7370"/>
                    <a:pt x="144" y="7442"/>
                    <a:pt x="167" y="7513"/>
                  </a:cubicBezTo>
                  <a:lnTo>
                    <a:pt x="9014" y="191"/>
                  </a:lnTo>
                  <a:cubicBezTo>
                    <a:pt x="8954" y="167"/>
                    <a:pt x="8895" y="96"/>
                    <a:pt x="8847" y="24"/>
                  </a:cubicBezTo>
                  <a:cubicBezTo>
                    <a:pt x="8847" y="12"/>
                    <a:pt x="8835" y="12"/>
                    <a:pt x="883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28" name="Google Shape;1728;p14"/>
            <p:cNvSpPr/>
            <p:nvPr/>
          </p:nvSpPr>
          <p:spPr>
            <a:xfrm>
              <a:off x="6031700" y="959775"/>
              <a:ext cx="71750" cy="111650"/>
            </a:xfrm>
            <a:custGeom>
              <a:avLst/>
              <a:gdLst/>
              <a:ahLst/>
              <a:cxnLst/>
              <a:rect l="l" t="t" r="r" b="b"/>
              <a:pathLst>
                <a:path w="2870" h="4466" extrusionOk="0">
                  <a:moveTo>
                    <a:pt x="238" y="0"/>
                  </a:moveTo>
                  <a:cubicBezTo>
                    <a:pt x="226" y="12"/>
                    <a:pt x="191" y="36"/>
                    <a:pt x="155" y="60"/>
                  </a:cubicBezTo>
                  <a:cubicBezTo>
                    <a:pt x="107" y="72"/>
                    <a:pt x="60" y="96"/>
                    <a:pt x="0" y="108"/>
                  </a:cubicBezTo>
                  <a:lnTo>
                    <a:pt x="2691" y="4465"/>
                  </a:lnTo>
                  <a:cubicBezTo>
                    <a:pt x="2739" y="4394"/>
                    <a:pt x="2798" y="4322"/>
                    <a:pt x="2870" y="4263"/>
                  </a:cubicBez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29" name="Google Shape;1729;p14"/>
            <p:cNvSpPr/>
            <p:nvPr/>
          </p:nvSpPr>
          <p:spPr>
            <a:xfrm>
              <a:off x="6036450" y="939825"/>
              <a:ext cx="12825" cy="7475"/>
            </a:xfrm>
            <a:custGeom>
              <a:avLst/>
              <a:gdLst/>
              <a:ahLst/>
              <a:cxnLst/>
              <a:rect l="l" t="t" r="r" b="b"/>
              <a:pathLst>
                <a:path w="513" h="299" extrusionOk="0">
                  <a:moveTo>
                    <a:pt x="108" y="1"/>
                  </a:moveTo>
                  <a:lnTo>
                    <a:pt x="1" y="84"/>
                  </a:lnTo>
                  <a:cubicBezTo>
                    <a:pt x="48" y="120"/>
                    <a:pt x="96" y="155"/>
                    <a:pt x="120" y="203"/>
                  </a:cubicBezTo>
                  <a:lnTo>
                    <a:pt x="167" y="298"/>
                  </a:lnTo>
                  <a:lnTo>
                    <a:pt x="51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30" name="Google Shape;1730;p14"/>
            <p:cNvSpPr/>
            <p:nvPr/>
          </p:nvSpPr>
          <p:spPr>
            <a:xfrm>
              <a:off x="5965325" y="1184200"/>
              <a:ext cx="453050" cy="198075"/>
            </a:xfrm>
            <a:custGeom>
              <a:avLst/>
              <a:gdLst/>
              <a:ahLst/>
              <a:cxnLst/>
              <a:rect l="l" t="t" r="r" b="b"/>
              <a:pathLst>
                <a:path w="18122" h="7923" extrusionOk="0">
                  <a:moveTo>
                    <a:pt x="18121" y="1"/>
                  </a:moveTo>
                  <a:lnTo>
                    <a:pt x="143" y="7633"/>
                  </a:lnTo>
                  <a:lnTo>
                    <a:pt x="0" y="7883"/>
                  </a:lnTo>
                  <a:cubicBezTo>
                    <a:pt x="27" y="7909"/>
                    <a:pt x="67" y="7923"/>
                    <a:pt x="106" y="7923"/>
                  </a:cubicBezTo>
                  <a:cubicBezTo>
                    <a:pt x="118" y="7923"/>
                    <a:pt x="131" y="7921"/>
                    <a:pt x="143" y="7918"/>
                  </a:cubicBezTo>
                  <a:lnTo>
                    <a:pt x="18121" y="286"/>
                  </a:lnTo>
                  <a:lnTo>
                    <a:pt x="1812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31" name="Google Shape;1731;p14"/>
            <p:cNvSpPr/>
            <p:nvPr/>
          </p:nvSpPr>
          <p:spPr>
            <a:xfrm>
              <a:off x="6126650" y="939825"/>
              <a:ext cx="68775" cy="119975"/>
            </a:xfrm>
            <a:custGeom>
              <a:avLst/>
              <a:gdLst/>
              <a:ahLst/>
              <a:cxnLst/>
              <a:rect l="l" t="t" r="r" b="b"/>
              <a:pathLst>
                <a:path w="2751" h="4799" extrusionOk="0">
                  <a:moveTo>
                    <a:pt x="2465" y="1"/>
                  </a:moveTo>
                  <a:lnTo>
                    <a:pt x="0" y="4739"/>
                  </a:lnTo>
                  <a:cubicBezTo>
                    <a:pt x="84" y="4763"/>
                    <a:pt x="179" y="4775"/>
                    <a:pt x="250" y="4799"/>
                  </a:cubicBezTo>
                  <a:lnTo>
                    <a:pt x="27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32" name="Google Shape;1732;p14"/>
            <p:cNvSpPr/>
            <p:nvPr/>
          </p:nvSpPr>
          <p:spPr>
            <a:xfrm>
              <a:off x="5887625" y="1106525"/>
              <a:ext cx="218800" cy="414050"/>
            </a:xfrm>
            <a:custGeom>
              <a:avLst/>
              <a:gdLst/>
              <a:ahLst/>
              <a:cxnLst/>
              <a:rect l="l" t="t" r="r" b="b"/>
              <a:pathLst>
                <a:path w="8752" h="16562" extrusionOk="0">
                  <a:moveTo>
                    <a:pt x="8561" y="0"/>
                  </a:moveTo>
                  <a:lnTo>
                    <a:pt x="1" y="16443"/>
                  </a:lnTo>
                  <a:cubicBezTo>
                    <a:pt x="96" y="16466"/>
                    <a:pt x="167" y="16502"/>
                    <a:pt x="227" y="16562"/>
                  </a:cubicBezTo>
                  <a:lnTo>
                    <a:pt x="3132" y="10990"/>
                  </a:lnTo>
                  <a:lnTo>
                    <a:pt x="3263" y="10740"/>
                  </a:lnTo>
                  <a:lnTo>
                    <a:pt x="8752" y="179"/>
                  </a:lnTo>
                  <a:cubicBezTo>
                    <a:pt x="8680" y="131"/>
                    <a:pt x="8621" y="72"/>
                    <a:pt x="856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33" name="Google Shape;1733;p14"/>
            <p:cNvSpPr/>
            <p:nvPr/>
          </p:nvSpPr>
          <p:spPr>
            <a:xfrm>
              <a:off x="4762775" y="1114700"/>
              <a:ext cx="59275" cy="58100"/>
            </a:xfrm>
            <a:custGeom>
              <a:avLst/>
              <a:gdLst/>
              <a:ahLst/>
              <a:cxnLst/>
              <a:rect l="l" t="t" r="r" b="b"/>
              <a:pathLst>
                <a:path w="2371" h="2324" extrusionOk="0">
                  <a:moveTo>
                    <a:pt x="1166" y="0"/>
                  </a:moveTo>
                  <a:cubicBezTo>
                    <a:pt x="1130" y="0"/>
                    <a:pt x="1095" y="2"/>
                    <a:pt x="1061" y="7"/>
                  </a:cubicBezTo>
                  <a:cubicBezTo>
                    <a:pt x="977" y="18"/>
                    <a:pt x="882" y="42"/>
                    <a:pt x="811" y="66"/>
                  </a:cubicBezTo>
                  <a:cubicBezTo>
                    <a:pt x="477" y="173"/>
                    <a:pt x="227" y="423"/>
                    <a:pt x="96" y="721"/>
                  </a:cubicBezTo>
                  <a:cubicBezTo>
                    <a:pt x="60" y="804"/>
                    <a:pt x="37" y="888"/>
                    <a:pt x="25" y="983"/>
                  </a:cubicBezTo>
                  <a:cubicBezTo>
                    <a:pt x="1" y="1078"/>
                    <a:pt x="1" y="1185"/>
                    <a:pt x="1" y="1292"/>
                  </a:cubicBezTo>
                  <a:cubicBezTo>
                    <a:pt x="78" y="1890"/>
                    <a:pt x="568" y="2324"/>
                    <a:pt x="1144" y="2324"/>
                  </a:cubicBezTo>
                  <a:cubicBezTo>
                    <a:pt x="1187" y="2324"/>
                    <a:pt x="1231" y="2321"/>
                    <a:pt x="1275" y="2316"/>
                  </a:cubicBezTo>
                  <a:cubicBezTo>
                    <a:pt x="1906" y="2245"/>
                    <a:pt x="2370" y="1673"/>
                    <a:pt x="2299" y="1054"/>
                  </a:cubicBezTo>
                  <a:cubicBezTo>
                    <a:pt x="2263" y="721"/>
                    <a:pt x="2108" y="459"/>
                    <a:pt x="1870" y="268"/>
                  </a:cubicBezTo>
                  <a:cubicBezTo>
                    <a:pt x="1787" y="209"/>
                    <a:pt x="1727" y="161"/>
                    <a:pt x="1644" y="126"/>
                  </a:cubicBezTo>
                  <a:cubicBezTo>
                    <a:pt x="1506" y="47"/>
                    <a:pt x="1335" y="0"/>
                    <a:pt x="11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34" name="Google Shape;1734;p14"/>
            <p:cNvSpPr/>
            <p:nvPr/>
          </p:nvSpPr>
          <p:spPr>
            <a:xfrm>
              <a:off x="4558600" y="1391375"/>
              <a:ext cx="30975" cy="29875"/>
            </a:xfrm>
            <a:custGeom>
              <a:avLst/>
              <a:gdLst/>
              <a:ahLst/>
              <a:cxnLst/>
              <a:rect l="l" t="t" r="r" b="b"/>
              <a:pathLst>
                <a:path w="1239" h="1195" extrusionOk="0">
                  <a:moveTo>
                    <a:pt x="548" y="0"/>
                  </a:moveTo>
                  <a:cubicBezTo>
                    <a:pt x="476" y="12"/>
                    <a:pt x="405" y="36"/>
                    <a:pt x="346" y="60"/>
                  </a:cubicBezTo>
                  <a:cubicBezTo>
                    <a:pt x="131" y="167"/>
                    <a:pt x="0" y="405"/>
                    <a:pt x="12" y="655"/>
                  </a:cubicBezTo>
                  <a:cubicBezTo>
                    <a:pt x="57" y="966"/>
                    <a:pt x="308" y="1195"/>
                    <a:pt x="603" y="1195"/>
                  </a:cubicBezTo>
                  <a:cubicBezTo>
                    <a:pt x="624" y="1195"/>
                    <a:pt x="646" y="1193"/>
                    <a:pt x="667" y="1191"/>
                  </a:cubicBezTo>
                  <a:cubicBezTo>
                    <a:pt x="1000" y="1167"/>
                    <a:pt x="1238" y="870"/>
                    <a:pt x="1203" y="536"/>
                  </a:cubicBezTo>
                  <a:cubicBezTo>
                    <a:pt x="1191" y="346"/>
                    <a:pt x="1084" y="191"/>
                    <a:pt x="941" y="108"/>
                  </a:cubicBezTo>
                  <a:cubicBezTo>
                    <a:pt x="869" y="60"/>
                    <a:pt x="786" y="36"/>
                    <a:pt x="703" y="12"/>
                  </a:cubicBezTo>
                  <a:cubicBezTo>
                    <a:pt x="667" y="0"/>
                    <a:pt x="643" y="0"/>
                    <a:pt x="59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35" name="Google Shape;1735;p14"/>
            <p:cNvSpPr/>
            <p:nvPr/>
          </p:nvSpPr>
          <p:spPr>
            <a:xfrm>
              <a:off x="4196350" y="1025325"/>
              <a:ext cx="30075" cy="30150"/>
            </a:xfrm>
            <a:custGeom>
              <a:avLst/>
              <a:gdLst/>
              <a:ahLst/>
              <a:cxnLst/>
              <a:rect l="l" t="t" r="r" b="b"/>
              <a:pathLst>
                <a:path w="1203" h="1206" extrusionOk="0">
                  <a:moveTo>
                    <a:pt x="622" y="1"/>
                  </a:moveTo>
                  <a:cubicBezTo>
                    <a:pt x="596" y="1"/>
                    <a:pt x="566" y="4"/>
                    <a:pt x="536" y="10"/>
                  </a:cubicBezTo>
                  <a:cubicBezTo>
                    <a:pt x="238" y="45"/>
                    <a:pt x="24" y="283"/>
                    <a:pt x="0" y="569"/>
                  </a:cubicBezTo>
                  <a:lnTo>
                    <a:pt x="0" y="664"/>
                  </a:lnTo>
                  <a:cubicBezTo>
                    <a:pt x="0" y="724"/>
                    <a:pt x="12" y="772"/>
                    <a:pt x="36" y="831"/>
                  </a:cubicBezTo>
                  <a:cubicBezTo>
                    <a:pt x="123" y="1048"/>
                    <a:pt x="337" y="1205"/>
                    <a:pt x="581" y="1205"/>
                  </a:cubicBezTo>
                  <a:cubicBezTo>
                    <a:pt x="606" y="1205"/>
                    <a:pt x="630" y="1204"/>
                    <a:pt x="655" y="1200"/>
                  </a:cubicBezTo>
                  <a:cubicBezTo>
                    <a:pt x="679" y="1200"/>
                    <a:pt x="727" y="1188"/>
                    <a:pt x="750" y="1188"/>
                  </a:cubicBezTo>
                  <a:cubicBezTo>
                    <a:pt x="846" y="1165"/>
                    <a:pt x="917" y="1117"/>
                    <a:pt x="977" y="1069"/>
                  </a:cubicBezTo>
                  <a:cubicBezTo>
                    <a:pt x="1131" y="938"/>
                    <a:pt x="1203" y="748"/>
                    <a:pt x="1191" y="545"/>
                  </a:cubicBezTo>
                  <a:cubicBezTo>
                    <a:pt x="1167" y="367"/>
                    <a:pt x="1072" y="224"/>
                    <a:pt x="929" y="117"/>
                  </a:cubicBezTo>
                  <a:cubicBezTo>
                    <a:pt x="858" y="69"/>
                    <a:pt x="786" y="33"/>
                    <a:pt x="691" y="10"/>
                  </a:cubicBezTo>
                  <a:cubicBezTo>
                    <a:pt x="673" y="4"/>
                    <a:pt x="649" y="1"/>
                    <a:pt x="62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36" name="Google Shape;1736;p14"/>
            <p:cNvSpPr/>
            <p:nvPr/>
          </p:nvSpPr>
          <p:spPr>
            <a:xfrm>
              <a:off x="4432100" y="1005225"/>
              <a:ext cx="30075" cy="29900"/>
            </a:xfrm>
            <a:custGeom>
              <a:avLst/>
              <a:gdLst/>
              <a:ahLst/>
              <a:cxnLst/>
              <a:rect l="l" t="t" r="r" b="b"/>
              <a:pathLst>
                <a:path w="1203" h="1196" extrusionOk="0">
                  <a:moveTo>
                    <a:pt x="614" y="0"/>
                  </a:moveTo>
                  <a:cubicBezTo>
                    <a:pt x="592" y="0"/>
                    <a:pt x="570" y="2"/>
                    <a:pt x="548" y="4"/>
                  </a:cubicBezTo>
                  <a:cubicBezTo>
                    <a:pt x="464" y="16"/>
                    <a:pt x="369" y="40"/>
                    <a:pt x="310" y="87"/>
                  </a:cubicBezTo>
                  <a:cubicBezTo>
                    <a:pt x="238" y="135"/>
                    <a:pt x="179" y="195"/>
                    <a:pt x="131" y="254"/>
                  </a:cubicBezTo>
                  <a:cubicBezTo>
                    <a:pt x="83" y="325"/>
                    <a:pt x="48" y="397"/>
                    <a:pt x="24" y="492"/>
                  </a:cubicBezTo>
                  <a:cubicBezTo>
                    <a:pt x="12" y="540"/>
                    <a:pt x="0" y="599"/>
                    <a:pt x="12" y="659"/>
                  </a:cubicBezTo>
                  <a:cubicBezTo>
                    <a:pt x="47" y="961"/>
                    <a:pt x="309" y="1195"/>
                    <a:pt x="631" y="1195"/>
                  </a:cubicBezTo>
                  <a:cubicBezTo>
                    <a:pt x="639" y="1195"/>
                    <a:pt x="647" y="1195"/>
                    <a:pt x="655" y="1195"/>
                  </a:cubicBezTo>
                  <a:lnTo>
                    <a:pt x="667" y="1195"/>
                  </a:lnTo>
                  <a:cubicBezTo>
                    <a:pt x="762" y="1171"/>
                    <a:pt x="834" y="1159"/>
                    <a:pt x="905" y="1111"/>
                  </a:cubicBezTo>
                  <a:cubicBezTo>
                    <a:pt x="1000" y="1076"/>
                    <a:pt x="1072" y="992"/>
                    <a:pt x="1119" y="909"/>
                  </a:cubicBezTo>
                  <a:cubicBezTo>
                    <a:pt x="1155" y="837"/>
                    <a:pt x="1191" y="754"/>
                    <a:pt x="1203" y="671"/>
                  </a:cubicBezTo>
                  <a:lnTo>
                    <a:pt x="1203" y="540"/>
                  </a:lnTo>
                  <a:cubicBezTo>
                    <a:pt x="1180" y="229"/>
                    <a:pt x="920" y="0"/>
                    <a:pt x="61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37" name="Google Shape;1737;p14"/>
            <p:cNvSpPr/>
            <p:nvPr/>
          </p:nvSpPr>
          <p:spPr>
            <a:xfrm>
              <a:off x="4392800" y="1332150"/>
              <a:ext cx="9850" cy="10525"/>
            </a:xfrm>
            <a:custGeom>
              <a:avLst/>
              <a:gdLst/>
              <a:ahLst/>
              <a:cxnLst/>
              <a:rect l="l" t="t" r="r" b="b"/>
              <a:pathLst>
                <a:path w="394" h="421" extrusionOk="0">
                  <a:moveTo>
                    <a:pt x="179" y="0"/>
                  </a:moveTo>
                  <a:cubicBezTo>
                    <a:pt x="96" y="0"/>
                    <a:pt x="60" y="48"/>
                    <a:pt x="24" y="107"/>
                  </a:cubicBezTo>
                  <a:cubicBezTo>
                    <a:pt x="12" y="131"/>
                    <a:pt x="0" y="179"/>
                    <a:pt x="0" y="238"/>
                  </a:cubicBezTo>
                  <a:cubicBezTo>
                    <a:pt x="11" y="343"/>
                    <a:pt x="77" y="421"/>
                    <a:pt x="175" y="421"/>
                  </a:cubicBezTo>
                  <a:cubicBezTo>
                    <a:pt x="188" y="421"/>
                    <a:pt x="201" y="420"/>
                    <a:pt x="215" y="417"/>
                  </a:cubicBezTo>
                  <a:cubicBezTo>
                    <a:pt x="322" y="405"/>
                    <a:pt x="381" y="333"/>
                    <a:pt x="393" y="238"/>
                  </a:cubicBezTo>
                  <a:lnTo>
                    <a:pt x="393" y="191"/>
                  </a:lnTo>
                  <a:cubicBezTo>
                    <a:pt x="393" y="107"/>
                    <a:pt x="334" y="36"/>
                    <a:pt x="262" y="24"/>
                  </a:cubicBezTo>
                  <a:cubicBezTo>
                    <a:pt x="239" y="0"/>
                    <a:pt x="203" y="0"/>
                    <a:pt x="1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38" name="Google Shape;1738;p14"/>
            <p:cNvSpPr/>
            <p:nvPr/>
          </p:nvSpPr>
          <p:spPr>
            <a:xfrm>
              <a:off x="5860550" y="1516575"/>
              <a:ext cx="42275" cy="40975"/>
            </a:xfrm>
            <a:custGeom>
              <a:avLst/>
              <a:gdLst/>
              <a:ahLst/>
              <a:cxnLst/>
              <a:rect l="l" t="t" r="r" b="b"/>
              <a:pathLst>
                <a:path w="1691" h="1639" extrusionOk="0">
                  <a:moveTo>
                    <a:pt x="853" y="0"/>
                  </a:moveTo>
                  <a:cubicBezTo>
                    <a:pt x="827" y="0"/>
                    <a:pt x="801" y="2"/>
                    <a:pt x="774" y="5"/>
                  </a:cubicBezTo>
                  <a:lnTo>
                    <a:pt x="762" y="5"/>
                  </a:lnTo>
                  <a:cubicBezTo>
                    <a:pt x="679" y="29"/>
                    <a:pt x="595" y="41"/>
                    <a:pt x="536" y="64"/>
                  </a:cubicBezTo>
                  <a:cubicBezTo>
                    <a:pt x="203" y="207"/>
                    <a:pt x="0" y="541"/>
                    <a:pt x="24" y="898"/>
                  </a:cubicBezTo>
                  <a:cubicBezTo>
                    <a:pt x="69" y="1327"/>
                    <a:pt x="436" y="1639"/>
                    <a:pt x="850" y="1639"/>
                  </a:cubicBezTo>
                  <a:cubicBezTo>
                    <a:pt x="872" y="1639"/>
                    <a:pt x="895" y="1638"/>
                    <a:pt x="917" y="1636"/>
                  </a:cubicBezTo>
                  <a:cubicBezTo>
                    <a:pt x="1369" y="1588"/>
                    <a:pt x="1691" y="1184"/>
                    <a:pt x="1655" y="743"/>
                  </a:cubicBezTo>
                  <a:cubicBezTo>
                    <a:pt x="1619" y="505"/>
                    <a:pt x="1500" y="291"/>
                    <a:pt x="1310" y="160"/>
                  </a:cubicBezTo>
                  <a:cubicBezTo>
                    <a:pt x="1238" y="112"/>
                    <a:pt x="1155" y="64"/>
                    <a:pt x="1084" y="41"/>
                  </a:cubicBezTo>
                  <a:cubicBezTo>
                    <a:pt x="1003" y="14"/>
                    <a:pt x="930" y="0"/>
                    <a:pt x="8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39" name="Google Shape;1739;p14"/>
            <p:cNvSpPr/>
            <p:nvPr/>
          </p:nvSpPr>
          <p:spPr>
            <a:xfrm>
              <a:off x="5775700" y="1136275"/>
              <a:ext cx="29800" cy="28900"/>
            </a:xfrm>
            <a:custGeom>
              <a:avLst/>
              <a:gdLst/>
              <a:ahLst/>
              <a:cxnLst/>
              <a:rect l="l" t="t" r="r" b="b"/>
              <a:pathLst>
                <a:path w="1192" h="1156" extrusionOk="0">
                  <a:moveTo>
                    <a:pt x="537" y="1"/>
                  </a:moveTo>
                  <a:cubicBezTo>
                    <a:pt x="465" y="1"/>
                    <a:pt x="382" y="25"/>
                    <a:pt x="322" y="60"/>
                  </a:cubicBezTo>
                  <a:cubicBezTo>
                    <a:pt x="263" y="84"/>
                    <a:pt x="203" y="132"/>
                    <a:pt x="168" y="191"/>
                  </a:cubicBezTo>
                  <a:cubicBezTo>
                    <a:pt x="60" y="310"/>
                    <a:pt x="1" y="453"/>
                    <a:pt x="25" y="632"/>
                  </a:cubicBezTo>
                  <a:cubicBezTo>
                    <a:pt x="60" y="918"/>
                    <a:pt x="299" y="1144"/>
                    <a:pt x="560" y="1156"/>
                  </a:cubicBezTo>
                  <a:lnTo>
                    <a:pt x="656" y="1156"/>
                  </a:lnTo>
                  <a:cubicBezTo>
                    <a:pt x="680" y="1156"/>
                    <a:pt x="739" y="1144"/>
                    <a:pt x="799" y="1108"/>
                  </a:cubicBezTo>
                  <a:cubicBezTo>
                    <a:pt x="1025" y="1025"/>
                    <a:pt x="1192" y="787"/>
                    <a:pt x="1156" y="513"/>
                  </a:cubicBezTo>
                  <a:cubicBezTo>
                    <a:pt x="1156" y="441"/>
                    <a:pt x="1132" y="370"/>
                    <a:pt x="1096" y="310"/>
                  </a:cubicBezTo>
                  <a:cubicBezTo>
                    <a:pt x="1061" y="227"/>
                    <a:pt x="1013" y="156"/>
                    <a:pt x="941" y="108"/>
                  </a:cubicBezTo>
                  <a:cubicBezTo>
                    <a:pt x="834" y="36"/>
                    <a:pt x="703" y="1"/>
                    <a:pt x="56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40" name="Google Shape;1740;p14"/>
            <p:cNvSpPr/>
            <p:nvPr/>
          </p:nvSpPr>
          <p:spPr>
            <a:xfrm>
              <a:off x="5559325" y="973750"/>
              <a:ext cx="30375" cy="28950"/>
            </a:xfrm>
            <a:custGeom>
              <a:avLst/>
              <a:gdLst/>
              <a:ahLst/>
              <a:cxnLst/>
              <a:rect l="l" t="t" r="r" b="b"/>
              <a:pathLst>
                <a:path w="1215" h="1158" extrusionOk="0">
                  <a:moveTo>
                    <a:pt x="679" y="1"/>
                  </a:moveTo>
                  <a:lnTo>
                    <a:pt x="548" y="13"/>
                  </a:lnTo>
                  <a:cubicBezTo>
                    <a:pt x="488" y="13"/>
                    <a:pt x="429" y="25"/>
                    <a:pt x="369" y="49"/>
                  </a:cubicBezTo>
                  <a:cubicBezTo>
                    <a:pt x="286" y="84"/>
                    <a:pt x="214" y="144"/>
                    <a:pt x="155" y="203"/>
                  </a:cubicBezTo>
                  <a:cubicBezTo>
                    <a:pt x="48" y="322"/>
                    <a:pt x="0" y="465"/>
                    <a:pt x="24" y="632"/>
                  </a:cubicBezTo>
                  <a:cubicBezTo>
                    <a:pt x="36" y="727"/>
                    <a:pt x="48" y="799"/>
                    <a:pt x="95" y="858"/>
                  </a:cubicBezTo>
                  <a:cubicBezTo>
                    <a:pt x="143" y="930"/>
                    <a:pt x="202" y="989"/>
                    <a:pt x="274" y="1049"/>
                  </a:cubicBezTo>
                  <a:cubicBezTo>
                    <a:pt x="370" y="1113"/>
                    <a:pt x="485" y="1158"/>
                    <a:pt x="611" y="1158"/>
                  </a:cubicBezTo>
                  <a:cubicBezTo>
                    <a:pt x="626" y="1158"/>
                    <a:pt x="640" y="1157"/>
                    <a:pt x="655" y="1156"/>
                  </a:cubicBezTo>
                  <a:cubicBezTo>
                    <a:pt x="976" y="1120"/>
                    <a:pt x="1214" y="834"/>
                    <a:pt x="1179" y="525"/>
                  </a:cubicBezTo>
                  <a:cubicBezTo>
                    <a:pt x="1167" y="334"/>
                    <a:pt x="1060" y="191"/>
                    <a:pt x="917" y="84"/>
                  </a:cubicBezTo>
                  <a:cubicBezTo>
                    <a:pt x="833" y="37"/>
                    <a:pt x="750" y="1"/>
                    <a:pt x="67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41" name="Google Shape;1741;p14"/>
            <p:cNvSpPr/>
            <p:nvPr/>
          </p:nvSpPr>
          <p:spPr>
            <a:xfrm>
              <a:off x="4618425" y="1217425"/>
              <a:ext cx="22050" cy="20375"/>
            </a:xfrm>
            <a:custGeom>
              <a:avLst/>
              <a:gdLst/>
              <a:ahLst/>
              <a:cxnLst/>
              <a:rect l="l" t="t" r="r" b="b"/>
              <a:pathLst>
                <a:path w="882" h="815" extrusionOk="0">
                  <a:moveTo>
                    <a:pt x="442" y="1"/>
                  </a:moveTo>
                  <a:cubicBezTo>
                    <a:pt x="422" y="1"/>
                    <a:pt x="402" y="2"/>
                    <a:pt x="381" y="5"/>
                  </a:cubicBezTo>
                  <a:lnTo>
                    <a:pt x="358" y="5"/>
                  </a:lnTo>
                  <a:cubicBezTo>
                    <a:pt x="155" y="41"/>
                    <a:pt x="0" y="219"/>
                    <a:pt x="24" y="422"/>
                  </a:cubicBezTo>
                  <a:lnTo>
                    <a:pt x="24" y="458"/>
                  </a:lnTo>
                  <a:cubicBezTo>
                    <a:pt x="36" y="541"/>
                    <a:pt x="60" y="600"/>
                    <a:pt x="108" y="660"/>
                  </a:cubicBezTo>
                  <a:cubicBezTo>
                    <a:pt x="119" y="684"/>
                    <a:pt x="143" y="708"/>
                    <a:pt x="167" y="720"/>
                  </a:cubicBezTo>
                  <a:cubicBezTo>
                    <a:pt x="227" y="779"/>
                    <a:pt x="322" y="815"/>
                    <a:pt x="405" y="815"/>
                  </a:cubicBezTo>
                  <a:lnTo>
                    <a:pt x="477" y="815"/>
                  </a:lnTo>
                  <a:cubicBezTo>
                    <a:pt x="703" y="803"/>
                    <a:pt x="881" y="589"/>
                    <a:pt x="858" y="362"/>
                  </a:cubicBezTo>
                  <a:cubicBezTo>
                    <a:pt x="834" y="219"/>
                    <a:pt x="750" y="100"/>
                    <a:pt x="643" y="41"/>
                  </a:cubicBezTo>
                  <a:cubicBezTo>
                    <a:pt x="563" y="14"/>
                    <a:pt x="503" y="1"/>
                    <a:pt x="44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42" name="Google Shape;1742;p14"/>
            <p:cNvSpPr/>
            <p:nvPr/>
          </p:nvSpPr>
          <p:spPr>
            <a:xfrm>
              <a:off x="5439650" y="946275"/>
              <a:ext cx="21175" cy="20375"/>
            </a:xfrm>
            <a:custGeom>
              <a:avLst/>
              <a:gdLst/>
              <a:ahLst/>
              <a:cxnLst/>
              <a:rect l="l" t="t" r="r" b="b"/>
              <a:pathLst>
                <a:path w="847" h="815" extrusionOk="0">
                  <a:moveTo>
                    <a:pt x="430" y="0"/>
                  </a:moveTo>
                  <a:cubicBezTo>
                    <a:pt x="411" y="0"/>
                    <a:pt x="391" y="2"/>
                    <a:pt x="370" y="5"/>
                  </a:cubicBezTo>
                  <a:cubicBezTo>
                    <a:pt x="358" y="5"/>
                    <a:pt x="346" y="5"/>
                    <a:pt x="334" y="16"/>
                  </a:cubicBezTo>
                  <a:cubicBezTo>
                    <a:pt x="239" y="40"/>
                    <a:pt x="179" y="76"/>
                    <a:pt x="120" y="136"/>
                  </a:cubicBezTo>
                  <a:cubicBezTo>
                    <a:pt x="60" y="195"/>
                    <a:pt x="13" y="290"/>
                    <a:pt x="13" y="374"/>
                  </a:cubicBezTo>
                  <a:cubicBezTo>
                    <a:pt x="11" y="372"/>
                    <a:pt x="10" y="371"/>
                    <a:pt x="8" y="371"/>
                  </a:cubicBezTo>
                  <a:cubicBezTo>
                    <a:pt x="1" y="371"/>
                    <a:pt x="1" y="402"/>
                    <a:pt x="1" y="433"/>
                  </a:cubicBezTo>
                  <a:cubicBezTo>
                    <a:pt x="35" y="652"/>
                    <a:pt x="214" y="815"/>
                    <a:pt x="430" y="815"/>
                  </a:cubicBezTo>
                  <a:cubicBezTo>
                    <a:pt x="438" y="815"/>
                    <a:pt x="446" y="815"/>
                    <a:pt x="453" y="814"/>
                  </a:cubicBezTo>
                  <a:cubicBezTo>
                    <a:pt x="667" y="790"/>
                    <a:pt x="846" y="588"/>
                    <a:pt x="822" y="362"/>
                  </a:cubicBezTo>
                  <a:cubicBezTo>
                    <a:pt x="810" y="219"/>
                    <a:pt x="715" y="100"/>
                    <a:pt x="584" y="40"/>
                  </a:cubicBezTo>
                  <a:cubicBezTo>
                    <a:pt x="539" y="14"/>
                    <a:pt x="488" y="0"/>
                    <a:pt x="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43" name="Google Shape;1743;p14"/>
            <p:cNvSpPr/>
            <p:nvPr/>
          </p:nvSpPr>
          <p:spPr>
            <a:xfrm>
              <a:off x="5341125" y="1157350"/>
              <a:ext cx="21450" cy="20100"/>
            </a:xfrm>
            <a:custGeom>
              <a:avLst/>
              <a:gdLst/>
              <a:ahLst/>
              <a:cxnLst/>
              <a:rect l="l" t="t" r="r" b="b"/>
              <a:pathLst>
                <a:path w="858" h="804" extrusionOk="0">
                  <a:moveTo>
                    <a:pt x="436" y="0"/>
                  </a:moveTo>
                  <a:cubicBezTo>
                    <a:pt x="418" y="0"/>
                    <a:pt x="400" y="1"/>
                    <a:pt x="382" y="3"/>
                  </a:cubicBezTo>
                  <a:lnTo>
                    <a:pt x="346" y="3"/>
                  </a:lnTo>
                  <a:cubicBezTo>
                    <a:pt x="251" y="15"/>
                    <a:pt x="179" y="63"/>
                    <a:pt x="120" y="122"/>
                  </a:cubicBezTo>
                  <a:lnTo>
                    <a:pt x="25" y="253"/>
                  </a:lnTo>
                  <a:cubicBezTo>
                    <a:pt x="13" y="313"/>
                    <a:pt x="1" y="372"/>
                    <a:pt x="13" y="432"/>
                  </a:cubicBezTo>
                  <a:cubicBezTo>
                    <a:pt x="46" y="643"/>
                    <a:pt x="215" y="803"/>
                    <a:pt x="422" y="803"/>
                  </a:cubicBezTo>
                  <a:cubicBezTo>
                    <a:pt x="436" y="803"/>
                    <a:pt x="451" y="802"/>
                    <a:pt x="465" y="801"/>
                  </a:cubicBezTo>
                  <a:cubicBezTo>
                    <a:pt x="679" y="789"/>
                    <a:pt x="858" y="587"/>
                    <a:pt x="834" y="360"/>
                  </a:cubicBezTo>
                  <a:cubicBezTo>
                    <a:pt x="834" y="325"/>
                    <a:pt x="822" y="301"/>
                    <a:pt x="798" y="253"/>
                  </a:cubicBezTo>
                  <a:cubicBezTo>
                    <a:pt x="787" y="182"/>
                    <a:pt x="727" y="110"/>
                    <a:pt x="656" y="63"/>
                  </a:cubicBezTo>
                  <a:cubicBezTo>
                    <a:pt x="596" y="23"/>
                    <a:pt x="521" y="0"/>
                    <a:pt x="43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44" name="Google Shape;1744;p14"/>
            <p:cNvSpPr/>
            <p:nvPr/>
          </p:nvSpPr>
          <p:spPr>
            <a:xfrm>
              <a:off x="4884825" y="973175"/>
              <a:ext cx="20850" cy="20850"/>
            </a:xfrm>
            <a:custGeom>
              <a:avLst/>
              <a:gdLst/>
              <a:ahLst/>
              <a:cxnLst/>
              <a:rect l="l" t="t" r="r" b="b"/>
              <a:pathLst>
                <a:path w="834" h="834" extrusionOk="0">
                  <a:moveTo>
                    <a:pt x="381" y="0"/>
                  </a:moveTo>
                  <a:cubicBezTo>
                    <a:pt x="239" y="12"/>
                    <a:pt x="143" y="72"/>
                    <a:pt x="84" y="179"/>
                  </a:cubicBezTo>
                  <a:cubicBezTo>
                    <a:pt x="36" y="250"/>
                    <a:pt x="0" y="345"/>
                    <a:pt x="0" y="429"/>
                  </a:cubicBezTo>
                  <a:lnTo>
                    <a:pt x="0" y="464"/>
                  </a:lnTo>
                  <a:cubicBezTo>
                    <a:pt x="24" y="548"/>
                    <a:pt x="48" y="631"/>
                    <a:pt x="108" y="691"/>
                  </a:cubicBezTo>
                  <a:cubicBezTo>
                    <a:pt x="167" y="762"/>
                    <a:pt x="239" y="810"/>
                    <a:pt x="334" y="822"/>
                  </a:cubicBezTo>
                  <a:cubicBezTo>
                    <a:pt x="381" y="834"/>
                    <a:pt x="417" y="834"/>
                    <a:pt x="465" y="834"/>
                  </a:cubicBezTo>
                  <a:cubicBezTo>
                    <a:pt x="655" y="822"/>
                    <a:pt x="798" y="691"/>
                    <a:pt x="822" y="512"/>
                  </a:cubicBezTo>
                  <a:cubicBezTo>
                    <a:pt x="822" y="464"/>
                    <a:pt x="834" y="417"/>
                    <a:pt x="822" y="369"/>
                  </a:cubicBezTo>
                  <a:cubicBezTo>
                    <a:pt x="822" y="334"/>
                    <a:pt x="810" y="286"/>
                    <a:pt x="798" y="238"/>
                  </a:cubicBezTo>
                  <a:cubicBezTo>
                    <a:pt x="774" y="214"/>
                    <a:pt x="762" y="179"/>
                    <a:pt x="751" y="167"/>
                  </a:cubicBezTo>
                  <a:cubicBezTo>
                    <a:pt x="691" y="95"/>
                    <a:pt x="620" y="48"/>
                    <a:pt x="536" y="12"/>
                  </a:cubicBezTo>
                  <a:cubicBezTo>
                    <a:pt x="501" y="0"/>
                    <a:pt x="441" y="0"/>
                    <a:pt x="38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45" name="Google Shape;1745;p14"/>
            <p:cNvSpPr/>
            <p:nvPr/>
          </p:nvSpPr>
          <p:spPr>
            <a:xfrm>
              <a:off x="3994525" y="940125"/>
              <a:ext cx="20575" cy="10200"/>
            </a:xfrm>
            <a:custGeom>
              <a:avLst/>
              <a:gdLst/>
              <a:ahLst/>
              <a:cxnLst/>
              <a:rect l="l" t="t" r="r" b="b"/>
              <a:pathLst>
                <a:path w="823" h="408" extrusionOk="0">
                  <a:moveTo>
                    <a:pt x="1" y="1"/>
                  </a:moveTo>
                  <a:lnTo>
                    <a:pt x="1" y="48"/>
                  </a:lnTo>
                  <a:cubicBezTo>
                    <a:pt x="1" y="84"/>
                    <a:pt x="13" y="132"/>
                    <a:pt x="37" y="167"/>
                  </a:cubicBezTo>
                  <a:cubicBezTo>
                    <a:pt x="49" y="203"/>
                    <a:pt x="72" y="251"/>
                    <a:pt x="120" y="286"/>
                  </a:cubicBezTo>
                  <a:cubicBezTo>
                    <a:pt x="205" y="361"/>
                    <a:pt x="310" y="407"/>
                    <a:pt x="417" y="407"/>
                  </a:cubicBezTo>
                  <a:cubicBezTo>
                    <a:pt x="429" y="407"/>
                    <a:pt x="441" y="407"/>
                    <a:pt x="453" y="405"/>
                  </a:cubicBezTo>
                  <a:cubicBezTo>
                    <a:pt x="465" y="405"/>
                    <a:pt x="477" y="405"/>
                    <a:pt x="489" y="382"/>
                  </a:cubicBezTo>
                  <a:cubicBezTo>
                    <a:pt x="596" y="370"/>
                    <a:pt x="691" y="310"/>
                    <a:pt x="751" y="239"/>
                  </a:cubicBezTo>
                  <a:cubicBezTo>
                    <a:pt x="787" y="167"/>
                    <a:pt x="822" y="84"/>
                    <a:pt x="82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46" name="Google Shape;1746;p14"/>
            <p:cNvSpPr/>
            <p:nvPr/>
          </p:nvSpPr>
          <p:spPr>
            <a:xfrm>
              <a:off x="4521100" y="1262650"/>
              <a:ext cx="21150" cy="20400"/>
            </a:xfrm>
            <a:custGeom>
              <a:avLst/>
              <a:gdLst/>
              <a:ahLst/>
              <a:cxnLst/>
              <a:rect l="l" t="t" r="r" b="b"/>
              <a:pathLst>
                <a:path w="846" h="816" extrusionOk="0">
                  <a:moveTo>
                    <a:pt x="463" y="1"/>
                  </a:moveTo>
                  <a:cubicBezTo>
                    <a:pt x="443" y="1"/>
                    <a:pt x="424" y="2"/>
                    <a:pt x="405" y="6"/>
                  </a:cubicBezTo>
                  <a:lnTo>
                    <a:pt x="381" y="6"/>
                  </a:lnTo>
                  <a:cubicBezTo>
                    <a:pt x="298" y="18"/>
                    <a:pt x="226" y="42"/>
                    <a:pt x="167" y="89"/>
                  </a:cubicBezTo>
                  <a:cubicBezTo>
                    <a:pt x="60" y="173"/>
                    <a:pt x="0" y="315"/>
                    <a:pt x="12" y="446"/>
                  </a:cubicBezTo>
                  <a:cubicBezTo>
                    <a:pt x="12" y="458"/>
                    <a:pt x="12" y="482"/>
                    <a:pt x="24" y="494"/>
                  </a:cubicBezTo>
                  <a:cubicBezTo>
                    <a:pt x="48" y="577"/>
                    <a:pt x="107" y="649"/>
                    <a:pt x="167" y="720"/>
                  </a:cubicBezTo>
                  <a:cubicBezTo>
                    <a:pt x="226" y="780"/>
                    <a:pt x="310" y="804"/>
                    <a:pt x="405" y="816"/>
                  </a:cubicBezTo>
                  <a:lnTo>
                    <a:pt x="476" y="816"/>
                  </a:lnTo>
                  <a:cubicBezTo>
                    <a:pt x="536" y="816"/>
                    <a:pt x="595" y="804"/>
                    <a:pt x="655" y="756"/>
                  </a:cubicBezTo>
                  <a:cubicBezTo>
                    <a:pt x="774" y="685"/>
                    <a:pt x="845" y="554"/>
                    <a:pt x="833" y="399"/>
                  </a:cubicBezTo>
                  <a:lnTo>
                    <a:pt x="833" y="375"/>
                  </a:lnTo>
                  <a:cubicBezTo>
                    <a:pt x="822" y="280"/>
                    <a:pt x="786" y="208"/>
                    <a:pt x="738" y="149"/>
                  </a:cubicBezTo>
                  <a:cubicBezTo>
                    <a:pt x="677" y="57"/>
                    <a:pt x="573" y="1"/>
                    <a:pt x="4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47" name="Google Shape;1747;p14"/>
            <p:cNvSpPr/>
            <p:nvPr/>
          </p:nvSpPr>
          <p:spPr>
            <a:xfrm>
              <a:off x="3877250" y="1014750"/>
              <a:ext cx="22050" cy="20675"/>
            </a:xfrm>
            <a:custGeom>
              <a:avLst/>
              <a:gdLst/>
              <a:ahLst/>
              <a:cxnLst/>
              <a:rect l="l" t="t" r="r" b="b"/>
              <a:pathLst>
                <a:path w="882" h="827" extrusionOk="0">
                  <a:moveTo>
                    <a:pt x="491" y="1"/>
                  </a:moveTo>
                  <a:cubicBezTo>
                    <a:pt x="479" y="1"/>
                    <a:pt x="466" y="2"/>
                    <a:pt x="453" y="4"/>
                  </a:cubicBezTo>
                  <a:lnTo>
                    <a:pt x="406" y="4"/>
                  </a:lnTo>
                  <a:cubicBezTo>
                    <a:pt x="179" y="16"/>
                    <a:pt x="1" y="230"/>
                    <a:pt x="37" y="456"/>
                  </a:cubicBezTo>
                  <a:cubicBezTo>
                    <a:pt x="60" y="664"/>
                    <a:pt x="249" y="826"/>
                    <a:pt x="455" y="826"/>
                  </a:cubicBezTo>
                  <a:cubicBezTo>
                    <a:pt x="463" y="826"/>
                    <a:pt x="470" y="826"/>
                    <a:pt x="477" y="826"/>
                  </a:cubicBezTo>
                  <a:cubicBezTo>
                    <a:pt x="703" y="814"/>
                    <a:pt x="882" y="599"/>
                    <a:pt x="858" y="373"/>
                  </a:cubicBezTo>
                  <a:cubicBezTo>
                    <a:pt x="858" y="337"/>
                    <a:pt x="834" y="290"/>
                    <a:pt x="822" y="254"/>
                  </a:cubicBezTo>
                  <a:cubicBezTo>
                    <a:pt x="810" y="159"/>
                    <a:pt x="751" y="99"/>
                    <a:pt x="656" y="52"/>
                  </a:cubicBezTo>
                  <a:cubicBezTo>
                    <a:pt x="607" y="22"/>
                    <a:pt x="550" y="1"/>
                    <a:pt x="4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48" name="Google Shape;1748;p14"/>
            <p:cNvSpPr/>
            <p:nvPr/>
          </p:nvSpPr>
          <p:spPr>
            <a:xfrm>
              <a:off x="6017400" y="939525"/>
              <a:ext cx="25025" cy="23025"/>
            </a:xfrm>
            <a:custGeom>
              <a:avLst/>
              <a:gdLst/>
              <a:ahLst/>
              <a:cxnLst/>
              <a:rect l="l" t="t" r="r" b="b"/>
              <a:pathLst>
                <a:path w="1001" h="921" extrusionOk="0">
                  <a:moveTo>
                    <a:pt x="370" y="1"/>
                  </a:moveTo>
                  <a:cubicBezTo>
                    <a:pt x="358" y="1"/>
                    <a:pt x="334" y="25"/>
                    <a:pt x="310" y="25"/>
                  </a:cubicBezTo>
                  <a:cubicBezTo>
                    <a:pt x="287" y="36"/>
                    <a:pt x="251" y="48"/>
                    <a:pt x="239" y="72"/>
                  </a:cubicBezTo>
                  <a:cubicBezTo>
                    <a:pt x="191" y="96"/>
                    <a:pt x="156" y="144"/>
                    <a:pt x="120" y="191"/>
                  </a:cubicBezTo>
                  <a:cubicBezTo>
                    <a:pt x="13" y="322"/>
                    <a:pt x="1" y="513"/>
                    <a:pt x="96" y="679"/>
                  </a:cubicBezTo>
                  <a:cubicBezTo>
                    <a:pt x="96" y="691"/>
                    <a:pt x="108" y="691"/>
                    <a:pt x="108" y="703"/>
                  </a:cubicBezTo>
                  <a:cubicBezTo>
                    <a:pt x="144" y="763"/>
                    <a:pt x="203" y="822"/>
                    <a:pt x="263" y="858"/>
                  </a:cubicBezTo>
                  <a:cubicBezTo>
                    <a:pt x="332" y="897"/>
                    <a:pt x="417" y="921"/>
                    <a:pt x="512" y="921"/>
                  </a:cubicBezTo>
                  <a:cubicBezTo>
                    <a:pt x="532" y="921"/>
                    <a:pt x="552" y="920"/>
                    <a:pt x="572" y="918"/>
                  </a:cubicBezTo>
                  <a:cubicBezTo>
                    <a:pt x="632" y="894"/>
                    <a:pt x="691" y="882"/>
                    <a:pt x="727" y="858"/>
                  </a:cubicBezTo>
                  <a:cubicBezTo>
                    <a:pt x="763" y="846"/>
                    <a:pt x="775" y="822"/>
                    <a:pt x="810" y="798"/>
                  </a:cubicBezTo>
                  <a:cubicBezTo>
                    <a:pt x="941" y="679"/>
                    <a:pt x="1001" y="465"/>
                    <a:pt x="929" y="310"/>
                  </a:cubicBezTo>
                  <a:lnTo>
                    <a:pt x="882" y="215"/>
                  </a:lnTo>
                  <a:cubicBezTo>
                    <a:pt x="846" y="167"/>
                    <a:pt x="810" y="120"/>
                    <a:pt x="775" y="96"/>
                  </a:cubicBezTo>
                  <a:cubicBezTo>
                    <a:pt x="727" y="48"/>
                    <a:pt x="668" y="25"/>
                    <a:pt x="59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49" name="Google Shape;1749;p14"/>
            <p:cNvSpPr/>
            <p:nvPr/>
          </p:nvSpPr>
          <p:spPr>
            <a:xfrm>
              <a:off x="4869650" y="949325"/>
              <a:ext cx="12825" cy="12000"/>
            </a:xfrm>
            <a:custGeom>
              <a:avLst/>
              <a:gdLst/>
              <a:ahLst/>
              <a:cxnLst/>
              <a:rect l="l" t="t" r="r" b="b"/>
              <a:pathLst>
                <a:path w="513" h="480" extrusionOk="0">
                  <a:moveTo>
                    <a:pt x="251" y="1"/>
                  </a:moveTo>
                  <a:cubicBezTo>
                    <a:pt x="243" y="1"/>
                    <a:pt x="235" y="1"/>
                    <a:pt x="226" y="2"/>
                  </a:cubicBezTo>
                  <a:cubicBezTo>
                    <a:pt x="96" y="14"/>
                    <a:pt x="0" y="133"/>
                    <a:pt x="12" y="275"/>
                  </a:cubicBezTo>
                  <a:cubicBezTo>
                    <a:pt x="34" y="398"/>
                    <a:pt x="140" y="479"/>
                    <a:pt x="261" y="479"/>
                  </a:cubicBezTo>
                  <a:cubicBezTo>
                    <a:pt x="269" y="479"/>
                    <a:pt x="278" y="479"/>
                    <a:pt x="286" y="478"/>
                  </a:cubicBezTo>
                  <a:cubicBezTo>
                    <a:pt x="417" y="466"/>
                    <a:pt x="512" y="347"/>
                    <a:pt x="488" y="216"/>
                  </a:cubicBezTo>
                  <a:cubicBezTo>
                    <a:pt x="477" y="82"/>
                    <a:pt x="372" y="1"/>
                    <a:pt x="25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50" name="Google Shape;1750;p14"/>
            <p:cNvSpPr/>
            <p:nvPr/>
          </p:nvSpPr>
          <p:spPr>
            <a:xfrm>
              <a:off x="4743150" y="1107375"/>
              <a:ext cx="12225" cy="12000"/>
            </a:xfrm>
            <a:custGeom>
              <a:avLst/>
              <a:gdLst/>
              <a:ahLst/>
              <a:cxnLst/>
              <a:rect l="l" t="t" r="r" b="b"/>
              <a:pathLst>
                <a:path w="489" h="480" extrusionOk="0">
                  <a:moveTo>
                    <a:pt x="251" y="1"/>
                  </a:moveTo>
                  <a:cubicBezTo>
                    <a:pt x="243" y="1"/>
                    <a:pt x="235" y="1"/>
                    <a:pt x="226" y="2"/>
                  </a:cubicBezTo>
                  <a:cubicBezTo>
                    <a:pt x="95" y="14"/>
                    <a:pt x="0" y="145"/>
                    <a:pt x="12" y="276"/>
                  </a:cubicBezTo>
                  <a:cubicBezTo>
                    <a:pt x="23" y="388"/>
                    <a:pt x="140" y="479"/>
                    <a:pt x="264" y="479"/>
                  </a:cubicBezTo>
                  <a:cubicBezTo>
                    <a:pt x="271" y="479"/>
                    <a:pt x="278" y="479"/>
                    <a:pt x="286" y="478"/>
                  </a:cubicBezTo>
                  <a:cubicBezTo>
                    <a:pt x="405" y="454"/>
                    <a:pt x="488" y="347"/>
                    <a:pt x="488" y="216"/>
                  </a:cubicBezTo>
                  <a:cubicBezTo>
                    <a:pt x="477" y="82"/>
                    <a:pt x="372" y="1"/>
                    <a:pt x="25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51" name="Google Shape;1751;p14"/>
            <p:cNvSpPr/>
            <p:nvPr/>
          </p:nvSpPr>
          <p:spPr>
            <a:xfrm>
              <a:off x="4242175" y="940725"/>
              <a:ext cx="12525" cy="11700"/>
            </a:xfrm>
            <a:custGeom>
              <a:avLst/>
              <a:gdLst/>
              <a:ahLst/>
              <a:cxnLst/>
              <a:rect l="l" t="t" r="r" b="b"/>
              <a:pathLst>
                <a:path w="501" h="468" extrusionOk="0">
                  <a:moveTo>
                    <a:pt x="227" y="0"/>
                  </a:moveTo>
                  <a:cubicBezTo>
                    <a:pt x="168" y="0"/>
                    <a:pt x="120" y="36"/>
                    <a:pt x="84" y="60"/>
                  </a:cubicBezTo>
                  <a:cubicBezTo>
                    <a:pt x="37" y="108"/>
                    <a:pt x="1" y="179"/>
                    <a:pt x="1" y="250"/>
                  </a:cubicBezTo>
                  <a:cubicBezTo>
                    <a:pt x="1" y="274"/>
                    <a:pt x="25" y="298"/>
                    <a:pt x="25" y="310"/>
                  </a:cubicBezTo>
                  <a:cubicBezTo>
                    <a:pt x="37" y="346"/>
                    <a:pt x="49" y="369"/>
                    <a:pt x="84" y="405"/>
                  </a:cubicBezTo>
                  <a:cubicBezTo>
                    <a:pt x="124" y="445"/>
                    <a:pt x="179" y="468"/>
                    <a:pt x="238" y="468"/>
                  </a:cubicBezTo>
                  <a:cubicBezTo>
                    <a:pt x="250" y="468"/>
                    <a:pt x="262" y="467"/>
                    <a:pt x="275" y="465"/>
                  </a:cubicBezTo>
                  <a:cubicBezTo>
                    <a:pt x="310" y="465"/>
                    <a:pt x="322" y="453"/>
                    <a:pt x="346" y="453"/>
                  </a:cubicBezTo>
                  <a:cubicBezTo>
                    <a:pt x="406" y="417"/>
                    <a:pt x="441" y="393"/>
                    <a:pt x="465" y="334"/>
                  </a:cubicBezTo>
                  <a:cubicBezTo>
                    <a:pt x="477" y="286"/>
                    <a:pt x="501" y="250"/>
                    <a:pt x="477" y="215"/>
                  </a:cubicBezTo>
                  <a:cubicBezTo>
                    <a:pt x="477" y="167"/>
                    <a:pt x="465" y="131"/>
                    <a:pt x="453" y="108"/>
                  </a:cubicBezTo>
                  <a:cubicBezTo>
                    <a:pt x="406" y="36"/>
                    <a:pt x="334" y="0"/>
                    <a:pt x="26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52" name="Google Shape;1752;p14"/>
            <p:cNvSpPr/>
            <p:nvPr/>
          </p:nvSpPr>
          <p:spPr>
            <a:xfrm>
              <a:off x="4657125" y="1097575"/>
              <a:ext cx="11925" cy="11350"/>
            </a:xfrm>
            <a:custGeom>
              <a:avLst/>
              <a:gdLst/>
              <a:ahLst/>
              <a:cxnLst/>
              <a:rect l="l" t="t" r="r" b="b"/>
              <a:pathLst>
                <a:path w="477" h="454" extrusionOk="0">
                  <a:moveTo>
                    <a:pt x="215" y="1"/>
                  </a:moveTo>
                  <a:cubicBezTo>
                    <a:pt x="155" y="1"/>
                    <a:pt x="107" y="25"/>
                    <a:pt x="72" y="60"/>
                  </a:cubicBezTo>
                  <a:cubicBezTo>
                    <a:pt x="36" y="96"/>
                    <a:pt x="0" y="180"/>
                    <a:pt x="0" y="251"/>
                  </a:cubicBezTo>
                  <a:cubicBezTo>
                    <a:pt x="0" y="275"/>
                    <a:pt x="12" y="322"/>
                    <a:pt x="36" y="334"/>
                  </a:cubicBezTo>
                  <a:cubicBezTo>
                    <a:pt x="72" y="418"/>
                    <a:pt x="167" y="453"/>
                    <a:pt x="250" y="453"/>
                  </a:cubicBezTo>
                  <a:cubicBezTo>
                    <a:pt x="286" y="453"/>
                    <a:pt x="322" y="441"/>
                    <a:pt x="334" y="430"/>
                  </a:cubicBezTo>
                  <a:cubicBezTo>
                    <a:pt x="417" y="418"/>
                    <a:pt x="476" y="322"/>
                    <a:pt x="465" y="215"/>
                  </a:cubicBezTo>
                  <a:cubicBezTo>
                    <a:pt x="453" y="120"/>
                    <a:pt x="393" y="37"/>
                    <a:pt x="322" y="13"/>
                  </a:cubicBezTo>
                  <a:cubicBezTo>
                    <a:pt x="286" y="1"/>
                    <a:pt x="238" y="1"/>
                    <a:pt x="21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53" name="Google Shape;1753;p14"/>
            <p:cNvSpPr/>
            <p:nvPr/>
          </p:nvSpPr>
          <p:spPr>
            <a:xfrm>
              <a:off x="5125025" y="1028500"/>
              <a:ext cx="12525" cy="12050"/>
            </a:xfrm>
            <a:custGeom>
              <a:avLst/>
              <a:gdLst/>
              <a:ahLst/>
              <a:cxnLst/>
              <a:rect l="l" t="t" r="r" b="b"/>
              <a:pathLst>
                <a:path w="501" h="482" extrusionOk="0">
                  <a:moveTo>
                    <a:pt x="239" y="1"/>
                  </a:moveTo>
                  <a:cubicBezTo>
                    <a:pt x="231" y="1"/>
                    <a:pt x="223" y="1"/>
                    <a:pt x="215" y="2"/>
                  </a:cubicBezTo>
                  <a:cubicBezTo>
                    <a:pt x="84" y="26"/>
                    <a:pt x="1" y="145"/>
                    <a:pt x="13" y="276"/>
                  </a:cubicBezTo>
                  <a:cubicBezTo>
                    <a:pt x="23" y="393"/>
                    <a:pt x="120" y="482"/>
                    <a:pt x="234" y="482"/>
                  </a:cubicBezTo>
                  <a:cubicBezTo>
                    <a:pt x="248" y="482"/>
                    <a:pt x="261" y="480"/>
                    <a:pt x="275" y="478"/>
                  </a:cubicBezTo>
                  <a:cubicBezTo>
                    <a:pt x="418" y="466"/>
                    <a:pt x="501" y="347"/>
                    <a:pt x="489" y="216"/>
                  </a:cubicBezTo>
                  <a:cubicBezTo>
                    <a:pt x="455" y="92"/>
                    <a:pt x="369" y="1"/>
                    <a:pt x="23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54" name="Google Shape;1754;p14"/>
            <p:cNvSpPr/>
            <p:nvPr/>
          </p:nvSpPr>
          <p:spPr>
            <a:xfrm>
              <a:off x="6093300" y="1058450"/>
              <a:ext cx="60150" cy="57725"/>
            </a:xfrm>
            <a:custGeom>
              <a:avLst/>
              <a:gdLst/>
              <a:ahLst/>
              <a:cxnLst/>
              <a:rect l="l" t="t" r="r" b="b"/>
              <a:pathLst>
                <a:path w="2406" h="2309" extrusionOk="0">
                  <a:moveTo>
                    <a:pt x="1190" y="0"/>
                  </a:moveTo>
                  <a:cubicBezTo>
                    <a:pt x="1150" y="0"/>
                    <a:pt x="1108" y="6"/>
                    <a:pt x="1061" y="18"/>
                  </a:cubicBezTo>
                  <a:cubicBezTo>
                    <a:pt x="810" y="42"/>
                    <a:pt x="572" y="161"/>
                    <a:pt x="394" y="328"/>
                  </a:cubicBezTo>
                  <a:cubicBezTo>
                    <a:pt x="334" y="387"/>
                    <a:pt x="275" y="459"/>
                    <a:pt x="215" y="530"/>
                  </a:cubicBezTo>
                  <a:cubicBezTo>
                    <a:pt x="84" y="733"/>
                    <a:pt x="1" y="994"/>
                    <a:pt x="37" y="1280"/>
                  </a:cubicBezTo>
                  <a:cubicBezTo>
                    <a:pt x="60" y="1530"/>
                    <a:pt x="168" y="1756"/>
                    <a:pt x="322" y="1923"/>
                  </a:cubicBezTo>
                  <a:cubicBezTo>
                    <a:pt x="382" y="1983"/>
                    <a:pt x="441" y="2030"/>
                    <a:pt x="513" y="2102"/>
                  </a:cubicBezTo>
                  <a:cubicBezTo>
                    <a:pt x="711" y="2237"/>
                    <a:pt x="936" y="2309"/>
                    <a:pt x="1188" y="2309"/>
                  </a:cubicBezTo>
                  <a:cubicBezTo>
                    <a:pt x="1224" y="2309"/>
                    <a:pt x="1261" y="2307"/>
                    <a:pt x="1299" y="2304"/>
                  </a:cubicBezTo>
                  <a:cubicBezTo>
                    <a:pt x="1942" y="2233"/>
                    <a:pt x="2406" y="1661"/>
                    <a:pt x="2323" y="1042"/>
                  </a:cubicBezTo>
                  <a:cubicBezTo>
                    <a:pt x="2287" y="590"/>
                    <a:pt x="1965" y="221"/>
                    <a:pt x="1572" y="78"/>
                  </a:cubicBezTo>
                  <a:cubicBezTo>
                    <a:pt x="1477" y="42"/>
                    <a:pt x="1406" y="30"/>
                    <a:pt x="1311" y="18"/>
                  </a:cubicBezTo>
                  <a:cubicBezTo>
                    <a:pt x="1269" y="6"/>
                    <a:pt x="1230" y="0"/>
                    <a:pt x="11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1755" name="Google Shape;1755;p14"/>
          <p:cNvSpPr txBox="1">
            <a:spLocks noGrp="1"/>
          </p:cNvSpPr>
          <p:nvPr>
            <p:ph type="title"/>
          </p:nvPr>
        </p:nvSpPr>
        <p:spPr>
          <a:xfrm>
            <a:off x="7141520" y="2771702"/>
            <a:ext cx="6099360" cy="118176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56" name="Google Shape;1756;p14"/>
          <p:cNvSpPr txBox="1">
            <a:spLocks noGrp="1"/>
          </p:cNvSpPr>
          <p:nvPr>
            <p:ph type="subTitle" idx="1"/>
          </p:nvPr>
        </p:nvSpPr>
        <p:spPr>
          <a:xfrm>
            <a:off x="7141520" y="3995840"/>
            <a:ext cx="6099360" cy="191808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defRPr>
            </a:lvl1pPr>
            <a:lvl2pPr lvl="1" algn="ctr" rtl="0">
              <a:lnSpc>
                <a:spcPct val="100000"/>
              </a:lnSpc>
              <a:spcBef>
                <a:spcPts val="2560"/>
              </a:spcBef>
              <a:spcAft>
                <a:spcPts val="0"/>
              </a:spcAft>
              <a:buSzPts val="1600"/>
              <a:buNone/>
              <a:defRPr/>
            </a:lvl2pPr>
            <a:lvl3pPr lvl="2" algn="ctr" rtl="0">
              <a:lnSpc>
                <a:spcPct val="100000"/>
              </a:lnSpc>
              <a:spcBef>
                <a:spcPts val="2560"/>
              </a:spcBef>
              <a:spcAft>
                <a:spcPts val="0"/>
              </a:spcAft>
              <a:buSzPts val="1600"/>
              <a:buNone/>
              <a:defRPr/>
            </a:lvl3pPr>
            <a:lvl4pPr lvl="3" algn="ctr" rtl="0">
              <a:lnSpc>
                <a:spcPct val="100000"/>
              </a:lnSpc>
              <a:spcBef>
                <a:spcPts val="2560"/>
              </a:spcBef>
              <a:spcAft>
                <a:spcPts val="0"/>
              </a:spcAft>
              <a:buSzPts val="1600"/>
              <a:buNone/>
              <a:defRPr/>
            </a:lvl4pPr>
            <a:lvl5pPr lvl="4" algn="ctr" rtl="0">
              <a:lnSpc>
                <a:spcPct val="100000"/>
              </a:lnSpc>
              <a:spcBef>
                <a:spcPts val="2560"/>
              </a:spcBef>
              <a:spcAft>
                <a:spcPts val="0"/>
              </a:spcAft>
              <a:buSzPts val="1600"/>
              <a:buNone/>
              <a:defRPr/>
            </a:lvl5pPr>
            <a:lvl6pPr lvl="5" algn="ctr" rtl="0">
              <a:lnSpc>
                <a:spcPct val="100000"/>
              </a:lnSpc>
              <a:spcBef>
                <a:spcPts val="2560"/>
              </a:spcBef>
              <a:spcAft>
                <a:spcPts val="0"/>
              </a:spcAft>
              <a:buSzPts val="1600"/>
              <a:buNone/>
              <a:defRPr/>
            </a:lvl6pPr>
            <a:lvl7pPr lvl="6" algn="ctr" rtl="0">
              <a:lnSpc>
                <a:spcPct val="100000"/>
              </a:lnSpc>
              <a:spcBef>
                <a:spcPts val="2560"/>
              </a:spcBef>
              <a:spcAft>
                <a:spcPts val="0"/>
              </a:spcAft>
              <a:buSzPts val="1600"/>
              <a:buNone/>
              <a:defRPr/>
            </a:lvl7pPr>
            <a:lvl8pPr lvl="7" algn="ctr" rtl="0">
              <a:lnSpc>
                <a:spcPct val="100000"/>
              </a:lnSpc>
              <a:spcBef>
                <a:spcPts val="2560"/>
              </a:spcBef>
              <a:spcAft>
                <a:spcPts val="0"/>
              </a:spcAft>
              <a:buSzPts val="1600"/>
              <a:buNone/>
              <a:defRPr/>
            </a:lvl8pPr>
            <a:lvl9pPr lvl="8" algn="ctr" rtl="0">
              <a:lnSpc>
                <a:spcPct val="100000"/>
              </a:lnSpc>
              <a:spcBef>
                <a:spcPts val="2560"/>
              </a:spcBef>
              <a:spcAft>
                <a:spcPts val="2560"/>
              </a:spcAft>
              <a:buSzPts val="1600"/>
              <a:buNone/>
              <a:defRPr/>
            </a:lvl9pPr>
          </a:lstStyle>
          <a:p>
            <a:endParaRPr/>
          </a:p>
        </p:txBody>
      </p:sp>
    </p:spTree>
    <p:extLst>
      <p:ext uri="{BB962C8B-B14F-4D97-AF65-F5344CB8AC3E}">
        <p14:creationId xmlns:p14="http://schemas.microsoft.com/office/powerpoint/2010/main" val="1463244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69"/>
        <p:cNvGrpSpPr/>
        <p:nvPr/>
      </p:nvGrpSpPr>
      <p:grpSpPr>
        <a:xfrm>
          <a:off x="0" y="0"/>
          <a:ext cx="0" cy="0"/>
          <a:chOff x="0" y="0"/>
          <a:chExt cx="0" cy="0"/>
        </a:xfrm>
      </p:grpSpPr>
      <p:grpSp>
        <p:nvGrpSpPr>
          <p:cNvPr id="670" name="Google Shape;670;p7"/>
          <p:cNvGrpSpPr/>
          <p:nvPr/>
        </p:nvGrpSpPr>
        <p:grpSpPr>
          <a:xfrm rot="-5400000">
            <a:off x="8922294" y="-2410745"/>
            <a:ext cx="3334331" cy="8080853"/>
            <a:chOff x="5728375" y="1492875"/>
            <a:chExt cx="1308525" cy="3171250"/>
          </a:xfrm>
        </p:grpSpPr>
        <p:sp>
          <p:nvSpPr>
            <p:cNvPr id="671" name="Google Shape;671;p7"/>
            <p:cNvSpPr/>
            <p:nvPr/>
          </p:nvSpPr>
          <p:spPr>
            <a:xfrm>
              <a:off x="6942225" y="2835900"/>
              <a:ext cx="625" cy="925"/>
            </a:xfrm>
            <a:custGeom>
              <a:avLst/>
              <a:gdLst/>
              <a:ahLst/>
              <a:cxnLst/>
              <a:rect l="l" t="t" r="r" b="b"/>
              <a:pathLst>
                <a:path w="25" h="37" extrusionOk="0">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72" name="Google Shape;672;p7"/>
            <p:cNvSpPr/>
            <p:nvPr/>
          </p:nvSpPr>
          <p:spPr>
            <a:xfrm>
              <a:off x="6942225" y="2836800"/>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73" name="Google Shape;673;p7"/>
            <p:cNvSpPr/>
            <p:nvPr/>
          </p:nvSpPr>
          <p:spPr>
            <a:xfrm>
              <a:off x="6945500" y="2844825"/>
              <a:ext cx="42300" cy="133375"/>
            </a:xfrm>
            <a:custGeom>
              <a:avLst/>
              <a:gdLst/>
              <a:ahLst/>
              <a:cxnLst/>
              <a:rect l="l" t="t" r="r" b="b"/>
              <a:pathLst>
                <a:path w="1692" h="5335" extrusionOk="0">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74" name="Google Shape;674;p7"/>
            <p:cNvSpPr/>
            <p:nvPr/>
          </p:nvSpPr>
          <p:spPr>
            <a:xfrm>
              <a:off x="6943725" y="2835300"/>
              <a:ext cx="300" cy="25"/>
            </a:xfrm>
            <a:custGeom>
              <a:avLst/>
              <a:gdLst/>
              <a:ahLst/>
              <a:cxnLst/>
              <a:rect l="l" t="t" r="r" b="b"/>
              <a:pathLst>
                <a:path w="12" h="1" extrusionOk="0">
                  <a:moveTo>
                    <a:pt x="0" y="0"/>
                  </a:moveTo>
                  <a:lnTo>
                    <a:pt x="0" y="0"/>
                  </a:lnTo>
                  <a:cubicBezTo>
                    <a:pt x="12"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75" name="Google Shape;675;p7"/>
            <p:cNvSpPr/>
            <p:nvPr/>
          </p:nvSpPr>
          <p:spPr>
            <a:xfrm>
              <a:off x="6945500" y="2834575"/>
              <a:ext cx="625" cy="150"/>
            </a:xfrm>
            <a:custGeom>
              <a:avLst/>
              <a:gdLst/>
              <a:ahLst/>
              <a:cxnLst/>
              <a:rect l="l" t="t" r="r" b="b"/>
              <a:pathLst>
                <a:path w="25" h="6" extrusionOk="0">
                  <a:moveTo>
                    <a:pt x="15" y="0"/>
                  </a:moveTo>
                  <a:cubicBezTo>
                    <a:pt x="11" y="0"/>
                    <a:pt x="8" y="6"/>
                    <a:pt x="0" y="6"/>
                  </a:cubicBezTo>
                  <a:lnTo>
                    <a:pt x="24" y="6"/>
                  </a:lnTo>
                  <a:cubicBezTo>
                    <a:pt x="20" y="2"/>
                    <a:pt x="18" y="0"/>
                    <a:pt x="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76" name="Google Shape;676;p7"/>
            <p:cNvSpPr/>
            <p:nvPr/>
          </p:nvSpPr>
          <p:spPr>
            <a:xfrm>
              <a:off x="6943125" y="2835625"/>
              <a:ext cx="550" cy="300"/>
            </a:xfrm>
            <a:custGeom>
              <a:avLst/>
              <a:gdLst/>
              <a:ahLst/>
              <a:cxnLst/>
              <a:rect l="l" t="t" r="r" b="b"/>
              <a:pathLst>
                <a:path w="22" h="12" extrusionOk="0">
                  <a:moveTo>
                    <a:pt x="16" y="1"/>
                  </a:moveTo>
                  <a:cubicBezTo>
                    <a:pt x="13" y="1"/>
                    <a:pt x="8" y="3"/>
                    <a:pt x="0" y="11"/>
                  </a:cubicBezTo>
                  <a:cubicBezTo>
                    <a:pt x="16" y="11"/>
                    <a:pt x="21" y="1"/>
                    <a:pt x="1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77" name="Google Shape;677;p7"/>
            <p:cNvSpPr/>
            <p:nvPr/>
          </p:nvSpPr>
          <p:spPr>
            <a:xfrm>
              <a:off x="6978825" y="2988300"/>
              <a:ext cx="57175" cy="218500"/>
            </a:xfrm>
            <a:custGeom>
              <a:avLst/>
              <a:gdLst/>
              <a:ahLst/>
              <a:cxnLst/>
              <a:rect l="l" t="t" r="r" b="b"/>
              <a:pathLst>
                <a:path w="2287" h="8740" extrusionOk="0">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78" name="Google Shape;678;p7"/>
            <p:cNvSpPr/>
            <p:nvPr/>
          </p:nvSpPr>
          <p:spPr>
            <a:xfrm>
              <a:off x="6796675" y="2972825"/>
              <a:ext cx="91400" cy="176525"/>
            </a:xfrm>
            <a:custGeom>
              <a:avLst/>
              <a:gdLst/>
              <a:ahLst/>
              <a:cxnLst/>
              <a:rect l="l" t="t" r="r" b="b"/>
              <a:pathLst>
                <a:path w="3656" h="7061" extrusionOk="0">
                  <a:moveTo>
                    <a:pt x="3203" y="0"/>
                  </a:moveTo>
                  <a:lnTo>
                    <a:pt x="0" y="6632"/>
                  </a:lnTo>
                  <a:lnTo>
                    <a:pt x="286" y="7061"/>
                  </a:lnTo>
                  <a:lnTo>
                    <a:pt x="3656" y="48"/>
                  </a:lnTo>
                  <a:lnTo>
                    <a:pt x="3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79" name="Google Shape;679;p7"/>
            <p:cNvSpPr/>
            <p:nvPr/>
          </p:nvSpPr>
          <p:spPr>
            <a:xfrm>
              <a:off x="6629100" y="3150225"/>
              <a:ext cx="168775" cy="337550"/>
            </a:xfrm>
            <a:custGeom>
              <a:avLst/>
              <a:gdLst/>
              <a:ahLst/>
              <a:cxnLst/>
              <a:rect l="l" t="t" r="r" b="b"/>
              <a:pathLst>
                <a:path w="6751" h="13502" extrusionOk="0">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80" name="Google Shape;680;p7"/>
            <p:cNvSpPr/>
            <p:nvPr/>
          </p:nvSpPr>
          <p:spPr>
            <a:xfrm>
              <a:off x="6945500" y="28347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81" name="Google Shape;681;p7"/>
            <p:cNvSpPr/>
            <p:nvPr/>
          </p:nvSpPr>
          <p:spPr>
            <a:xfrm>
              <a:off x="6943725" y="2835300"/>
              <a:ext cx="0" cy="625"/>
            </a:xfrm>
            <a:custGeom>
              <a:avLst/>
              <a:gdLst/>
              <a:ahLst/>
              <a:cxnLst/>
              <a:rect l="l" t="t" r="r" b="b"/>
              <a:pathLst>
                <a:path h="25" extrusionOk="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82" name="Google Shape;682;p7"/>
            <p:cNvSpPr/>
            <p:nvPr/>
          </p:nvSpPr>
          <p:spPr>
            <a:xfrm>
              <a:off x="6942225" y="28368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83" name="Google Shape;683;p7"/>
            <p:cNvSpPr/>
            <p:nvPr/>
          </p:nvSpPr>
          <p:spPr>
            <a:xfrm>
              <a:off x="6881800" y="2836500"/>
              <a:ext cx="68775" cy="126825"/>
            </a:xfrm>
            <a:custGeom>
              <a:avLst/>
              <a:gdLst/>
              <a:ahLst/>
              <a:cxnLst/>
              <a:rect l="l" t="t" r="r" b="b"/>
              <a:pathLst>
                <a:path w="2751" h="5073" extrusionOk="0">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84" name="Google Shape;684;p7"/>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85" name="Google Shape;685;p7"/>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86" name="Google Shape;686;p7"/>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87" name="Google Shape;687;p7"/>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88" name="Google Shape;688;p7"/>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89" name="Google Shape;689;p7"/>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90" name="Google Shape;690;p7"/>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91" name="Google Shape;691;p7"/>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92" name="Google Shape;692;p7"/>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93" name="Google Shape;693;p7"/>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94" name="Google Shape;694;p7"/>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95" name="Google Shape;695;p7"/>
            <p:cNvSpPr/>
            <p:nvPr/>
          </p:nvSpPr>
          <p:spPr>
            <a:xfrm>
              <a:off x="6941625" y="2825775"/>
              <a:ext cx="95275" cy="19700"/>
            </a:xfrm>
            <a:custGeom>
              <a:avLst/>
              <a:gdLst/>
              <a:ahLst/>
              <a:cxnLst/>
              <a:rect l="l" t="t" r="r" b="b"/>
              <a:pathLst>
                <a:path w="3811" h="788" extrusionOk="0">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96" name="Google Shape;696;p7"/>
            <p:cNvSpPr/>
            <p:nvPr/>
          </p:nvSpPr>
          <p:spPr>
            <a:xfrm>
              <a:off x="6649325" y="2926075"/>
              <a:ext cx="386100" cy="71175"/>
            </a:xfrm>
            <a:custGeom>
              <a:avLst/>
              <a:gdLst/>
              <a:ahLst/>
              <a:cxnLst/>
              <a:rect l="l" t="t" r="r" b="b"/>
              <a:pathLst>
                <a:path w="15444" h="2847" extrusionOk="0">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97" name="Google Shape;697;p7"/>
            <p:cNvSpPr/>
            <p:nvPr/>
          </p:nvSpPr>
          <p:spPr>
            <a:xfrm>
              <a:off x="6909175" y="3226725"/>
              <a:ext cx="125350" cy="88725"/>
            </a:xfrm>
            <a:custGeom>
              <a:avLst/>
              <a:gdLst/>
              <a:ahLst/>
              <a:cxnLst/>
              <a:rect l="l" t="t" r="r" b="b"/>
              <a:pathLst>
                <a:path w="5014" h="3549" extrusionOk="0">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98" name="Google Shape;698;p7"/>
            <p:cNvSpPr/>
            <p:nvPr/>
          </p:nvSpPr>
          <p:spPr>
            <a:xfrm>
              <a:off x="6638625" y="3316900"/>
              <a:ext cx="267900" cy="180400"/>
            </a:xfrm>
            <a:custGeom>
              <a:avLst/>
              <a:gdLst/>
              <a:ahLst/>
              <a:cxnLst/>
              <a:rect l="l" t="t" r="r" b="b"/>
              <a:pathLst>
                <a:path w="10716" h="7216" extrusionOk="0">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699" name="Google Shape;699;p7"/>
            <p:cNvSpPr/>
            <p:nvPr/>
          </p:nvSpPr>
          <p:spPr>
            <a:xfrm>
              <a:off x="6965450" y="3661000"/>
              <a:ext cx="70850" cy="74725"/>
            </a:xfrm>
            <a:custGeom>
              <a:avLst/>
              <a:gdLst/>
              <a:ahLst/>
              <a:cxnLst/>
              <a:rect l="l" t="t" r="r" b="b"/>
              <a:pathLst>
                <a:path w="2834" h="2989" extrusionOk="0">
                  <a:moveTo>
                    <a:pt x="2834" y="0"/>
                  </a:moveTo>
                  <a:lnTo>
                    <a:pt x="0" y="2739"/>
                  </a:lnTo>
                  <a:lnTo>
                    <a:pt x="393" y="2989"/>
                  </a:lnTo>
                  <a:lnTo>
                    <a:pt x="2834" y="631"/>
                  </a:lnTo>
                  <a:lnTo>
                    <a:pt x="28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00" name="Google Shape;700;p7"/>
            <p:cNvSpPr/>
            <p:nvPr/>
          </p:nvSpPr>
          <p:spPr>
            <a:xfrm>
              <a:off x="6647850" y="3864600"/>
              <a:ext cx="184850" cy="181875"/>
            </a:xfrm>
            <a:custGeom>
              <a:avLst/>
              <a:gdLst/>
              <a:ahLst/>
              <a:cxnLst/>
              <a:rect l="l" t="t" r="r" b="b"/>
              <a:pathLst>
                <a:path w="7394" h="7275" extrusionOk="0">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01" name="Google Shape;701;p7"/>
            <p:cNvSpPr/>
            <p:nvPr/>
          </p:nvSpPr>
          <p:spPr>
            <a:xfrm>
              <a:off x="6835375" y="3737800"/>
              <a:ext cx="131575" cy="122050"/>
            </a:xfrm>
            <a:custGeom>
              <a:avLst/>
              <a:gdLst/>
              <a:ahLst/>
              <a:cxnLst/>
              <a:rect l="l" t="t" r="r" b="b"/>
              <a:pathLst>
                <a:path w="5263" h="4882" extrusionOk="0">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02" name="Google Shape;702;p7"/>
            <p:cNvSpPr/>
            <p:nvPr/>
          </p:nvSpPr>
          <p:spPr>
            <a:xfrm>
              <a:off x="6647550" y="2926675"/>
              <a:ext cx="388750" cy="587000"/>
            </a:xfrm>
            <a:custGeom>
              <a:avLst/>
              <a:gdLst/>
              <a:ahLst/>
              <a:cxnLst/>
              <a:rect l="l" t="t" r="r" b="b"/>
              <a:pathLst>
                <a:path w="15550" h="23480" extrusionOk="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03" name="Google Shape;703;p7"/>
            <p:cNvSpPr/>
            <p:nvPr/>
          </p:nvSpPr>
          <p:spPr>
            <a:xfrm>
              <a:off x="6603800" y="3495625"/>
              <a:ext cx="7450" cy="13000"/>
            </a:xfrm>
            <a:custGeom>
              <a:avLst/>
              <a:gdLst/>
              <a:ahLst/>
              <a:cxnLst/>
              <a:rect l="l" t="t" r="r" b="b"/>
              <a:pathLst>
                <a:path w="298" h="520" extrusionOk="0">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04" name="Google Shape;704;p7"/>
            <p:cNvSpPr/>
            <p:nvPr/>
          </p:nvSpPr>
          <p:spPr>
            <a:xfrm>
              <a:off x="6640400" y="3514550"/>
              <a:ext cx="395900" cy="275350"/>
            </a:xfrm>
            <a:custGeom>
              <a:avLst/>
              <a:gdLst/>
              <a:ahLst/>
              <a:cxnLst/>
              <a:rect l="l" t="t" r="r" b="b"/>
              <a:pathLst>
                <a:path w="15836" h="11014" extrusionOk="0">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05" name="Google Shape;705;p7"/>
            <p:cNvSpPr/>
            <p:nvPr/>
          </p:nvSpPr>
          <p:spPr>
            <a:xfrm>
              <a:off x="6841925" y="4224750"/>
              <a:ext cx="194375" cy="153025"/>
            </a:xfrm>
            <a:custGeom>
              <a:avLst/>
              <a:gdLst/>
              <a:ahLst/>
              <a:cxnLst/>
              <a:rect l="l" t="t" r="r" b="b"/>
              <a:pathLst>
                <a:path w="7775" h="6121" extrusionOk="0">
                  <a:moveTo>
                    <a:pt x="560" y="1"/>
                  </a:moveTo>
                  <a:lnTo>
                    <a:pt x="0" y="120"/>
                  </a:lnTo>
                  <a:lnTo>
                    <a:pt x="7775" y="6121"/>
                  </a:lnTo>
                  <a:lnTo>
                    <a:pt x="7775" y="5549"/>
                  </a:lnTo>
                  <a:lnTo>
                    <a:pt x="5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06" name="Google Shape;706;p7"/>
            <p:cNvSpPr/>
            <p:nvPr/>
          </p:nvSpPr>
          <p:spPr>
            <a:xfrm>
              <a:off x="6649325" y="4070575"/>
              <a:ext cx="195300" cy="148550"/>
            </a:xfrm>
            <a:custGeom>
              <a:avLst/>
              <a:gdLst/>
              <a:ahLst/>
              <a:cxnLst/>
              <a:rect l="l" t="t" r="r" b="b"/>
              <a:pathLst>
                <a:path w="7812" h="5942" extrusionOk="0">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07" name="Google Shape;707;p7"/>
            <p:cNvSpPr/>
            <p:nvPr/>
          </p:nvSpPr>
          <p:spPr>
            <a:xfrm>
              <a:off x="6831200" y="3872325"/>
              <a:ext cx="180400" cy="298875"/>
            </a:xfrm>
            <a:custGeom>
              <a:avLst/>
              <a:gdLst/>
              <a:ahLst/>
              <a:cxnLst/>
              <a:rect l="l" t="t" r="r" b="b"/>
              <a:pathLst>
                <a:path w="7216" h="11955" extrusionOk="0">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08" name="Google Shape;708;p7"/>
            <p:cNvSpPr/>
            <p:nvPr/>
          </p:nvSpPr>
          <p:spPr>
            <a:xfrm>
              <a:off x="6632950" y="3514850"/>
              <a:ext cx="202450" cy="354225"/>
            </a:xfrm>
            <a:custGeom>
              <a:avLst/>
              <a:gdLst/>
              <a:ahLst/>
              <a:cxnLst/>
              <a:rect l="l" t="t" r="r" b="b"/>
              <a:pathLst>
                <a:path w="8098" h="14169" extrusionOk="0">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09" name="Google Shape;709;p7"/>
            <p:cNvSpPr/>
            <p:nvPr/>
          </p:nvSpPr>
          <p:spPr>
            <a:xfrm>
              <a:off x="6621650" y="3519025"/>
              <a:ext cx="17000" cy="515550"/>
            </a:xfrm>
            <a:custGeom>
              <a:avLst/>
              <a:gdLst/>
              <a:ahLst/>
              <a:cxnLst/>
              <a:rect l="l" t="t" r="r" b="b"/>
              <a:pathLst>
                <a:path w="680" h="20622" extrusionOk="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10" name="Google Shape;710;p7"/>
            <p:cNvSpPr/>
            <p:nvPr/>
          </p:nvSpPr>
          <p:spPr>
            <a:xfrm>
              <a:off x="5767375" y="3510375"/>
              <a:ext cx="852500" cy="922475"/>
            </a:xfrm>
            <a:custGeom>
              <a:avLst/>
              <a:gdLst/>
              <a:ahLst/>
              <a:cxnLst/>
              <a:rect l="l" t="t" r="r" b="b"/>
              <a:pathLst>
                <a:path w="34100" h="36899" extrusionOk="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11" name="Google Shape;711;p7"/>
            <p:cNvSpPr/>
            <p:nvPr/>
          </p:nvSpPr>
          <p:spPr>
            <a:xfrm>
              <a:off x="6299575" y="4069975"/>
              <a:ext cx="318525" cy="244400"/>
            </a:xfrm>
            <a:custGeom>
              <a:avLst/>
              <a:gdLst/>
              <a:ahLst/>
              <a:cxnLst/>
              <a:rect l="l" t="t" r="r" b="b"/>
              <a:pathLst>
                <a:path w="12741" h="9776" extrusionOk="0">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12" name="Google Shape;712;p7"/>
            <p:cNvSpPr/>
            <p:nvPr/>
          </p:nvSpPr>
          <p:spPr>
            <a:xfrm>
              <a:off x="6312675" y="4246175"/>
              <a:ext cx="406325" cy="101975"/>
            </a:xfrm>
            <a:custGeom>
              <a:avLst/>
              <a:gdLst/>
              <a:ahLst/>
              <a:cxnLst/>
              <a:rect l="l" t="t" r="r" b="b"/>
              <a:pathLst>
                <a:path w="16253" h="4079" extrusionOk="0">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13" name="Google Shape;713;p7"/>
            <p:cNvSpPr/>
            <p:nvPr/>
          </p:nvSpPr>
          <p:spPr>
            <a:xfrm>
              <a:off x="6728200" y="4251550"/>
              <a:ext cx="2725" cy="2100"/>
            </a:xfrm>
            <a:custGeom>
              <a:avLst/>
              <a:gdLst/>
              <a:ahLst/>
              <a:cxnLst/>
              <a:rect l="l" t="t" r="r" b="b"/>
              <a:pathLst>
                <a:path w="109" h="84" extrusionOk="0">
                  <a:moveTo>
                    <a:pt x="72" y="0"/>
                  </a:moveTo>
                  <a:cubicBezTo>
                    <a:pt x="60" y="24"/>
                    <a:pt x="25" y="60"/>
                    <a:pt x="1" y="84"/>
                  </a:cubicBezTo>
                  <a:lnTo>
                    <a:pt x="108" y="60"/>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14" name="Google Shape;714;p7"/>
            <p:cNvSpPr/>
            <p:nvPr/>
          </p:nvSpPr>
          <p:spPr>
            <a:xfrm>
              <a:off x="6736250" y="4181300"/>
              <a:ext cx="261950" cy="69375"/>
            </a:xfrm>
            <a:custGeom>
              <a:avLst/>
              <a:gdLst/>
              <a:ahLst/>
              <a:cxnLst/>
              <a:rect l="l" t="t" r="r" b="b"/>
              <a:pathLst>
                <a:path w="10478" h="2775" extrusionOk="0">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15" name="Google Shape;715;p7"/>
            <p:cNvSpPr/>
            <p:nvPr/>
          </p:nvSpPr>
          <p:spPr>
            <a:xfrm>
              <a:off x="6640400" y="4078600"/>
              <a:ext cx="213150" cy="382525"/>
            </a:xfrm>
            <a:custGeom>
              <a:avLst/>
              <a:gdLst/>
              <a:ahLst/>
              <a:cxnLst/>
              <a:rect l="l" t="t" r="r" b="b"/>
              <a:pathLst>
                <a:path w="8526" h="15301" extrusionOk="0">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16" name="Google Shape;716;p7"/>
            <p:cNvSpPr/>
            <p:nvPr/>
          </p:nvSpPr>
          <p:spPr>
            <a:xfrm>
              <a:off x="6851450" y="4463175"/>
              <a:ext cx="184850" cy="115525"/>
            </a:xfrm>
            <a:custGeom>
              <a:avLst/>
              <a:gdLst/>
              <a:ahLst/>
              <a:cxnLst/>
              <a:rect l="l" t="t" r="r" b="b"/>
              <a:pathLst>
                <a:path w="7394" h="4621" extrusionOk="0">
                  <a:moveTo>
                    <a:pt x="488" y="1"/>
                  </a:moveTo>
                  <a:lnTo>
                    <a:pt x="60" y="108"/>
                  </a:lnTo>
                  <a:lnTo>
                    <a:pt x="0" y="227"/>
                  </a:lnTo>
                  <a:lnTo>
                    <a:pt x="7394" y="4620"/>
                  </a:lnTo>
                  <a:lnTo>
                    <a:pt x="7394" y="4096"/>
                  </a:lnTo>
                  <a:lnTo>
                    <a:pt x="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17" name="Google Shape;717;p7"/>
            <p:cNvSpPr/>
            <p:nvPr/>
          </p:nvSpPr>
          <p:spPr>
            <a:xfrm>
              <a:off x="6847575" y="4406025"/>
              <a:ext cx="188425" cy="60450"/>
            </a:xfrm>
            <a:custGeom>
              <a:avLst/>
              <a:gdLst/>
              <a:ahLst/>
              <a:cxnLst/>
              <a:rect l="l" t="t" r="r" b="b"/>
              <a:pathLst>
                <a:path w="7537" h="2418" extrusionOk="0">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18" name="Google Shape;718;p7"/>
            <p:cNvSpPr/>
            <p:nvPr/>
          </p:nvSpPr>
          <p:spPr>
            <a:xfrm>
              <a:off x="6725825" y="4654575"/>
              <a:ext cx="17300" cy="9550"/>
            </a:xfrm>
            <a:custGeom>
              <a:avLst/>
              <a:gdLst/>
              <a:ahLst/>
              <a:cxnLst/>
              <a:rect l="l" t="t" r="r" b="b"/>
              <a:pathLst>
                <a:path w="692" h="382" extrusionOk="0">
                  <a:moveTo>
                    <a:pt x="227" y="0"/>
                  </a:moveTo>
                  <a:lnTo>
                    <a:pt x="1" y="381"/>
                  </a:lnTo>
                  <a:lnTo>
                    <a:pt x="525" y="381"/>
                  </a:lnTo>
                  <a:lnTo>
                    <a:pt x="691" y="84"/>
                  </a:ln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19" name="Google Shape;719;p7"/>
            <p:cNvSpPr/>
            <p:nvPr/>
          </p:nvSpPr>
          <p:spPr>
            <a:xfrm>
              <a:off x="6737150" y="4455550"/>
              <a:ext cx="117875" cy="190425"/>
            </a:xfrm>
            <a:custGeom>
              <a:avLst/>
              <a:gdLst/>
              <a:ahLst/>
              <a:cxnLst/>
              <a:rect l="l" t="t" r="r" b="b"/>
              <a:pathLst>
                <a:path w="4715" h="7617" extrusionOk="0">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20" name="Google Shape;720;p7"/>
            <p:cNvSpPr/>
            <p:nvPr/>
          </p:nvSpPr>
          <p:spPr>
            <a:xfrm>
              <a:off x="6337975" y="4576300"/>
              <a:ext cx="3900" cy="5375"/>
            </a:xfrm>
            <a:custGeom>
              <a:avLst/>
              <a:gdLst/>
              <a:ahLst/>
              <a:cxnLst/>
              <a:rect l="l" t="t" r="r" b="b"/>
              <a:pathLst>
                <a:path w="156" h="215" extrusionOk="0">
                  <a:moveTo>
                    <a:pt x="1" y="0"/>
                  </a:moveTo>
                  <a:lnTo>
                    <a:pt x="1" y="0"/>
                  </a:lnTo>
                  <a:cubicBezTo>
                    <a:pt x="13" y="95"/>
                    <a:pt x="72" y="179"/>
                    <a:pt x="156" y="214"/>
                  </a:cubicBezTo>
                  <a:lnTo>
                    <a:pt x="156" y="48"/>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21" name="Google Shape;721;p7"/>
            <p:cNvSpPr/>
            <p:nvPr/>
          </p:nvSpPr>
          <p:spPr>
            <a:xfrm>
              <a:off x="6410025" y="4583425"/>
              <a:ext cx="434000" cy="80700"/>
            </a:xfrm>
            <a:custGeom>
              <a:avLst/>
              <a:gdLst/>
              <a:ahLst/>
              <a:cxnLst/>
              <a:rect l="l" t="t" r="r" b="b"/>
              <a:pathLst>
                <a:path w="17360" h="3228" extrusionOk="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22" name="Google Shape;722;p7"/>
            <p:cNvSpPr/>
            <p:nvPr/>
          </p:nvSpPr>
          <p:spPr>
            <a:xfrm>
              <a:off x="5778675" y="4344125"/>
              <a:ext cx="436700" cy="105675"/>
            </a:xfrm>
            <a:custGeom>
              <a:avLst/>
              <a:gdLst/>
              <a:ahLst/>
              <a:cxnLst/>
              <a:rect l="l" t="t" r="r" b="b"/>
              <a:pathLst>
                <a:path w="17468" h="4227" extrusionOk="0">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23" name="Google Shape;723;p7"/>
            <p:cNvSpPr/>
            <p:nvPr/>
          </p:nvSpPr>
          <p:spPr>
            <a:xfrm>
              <a:off x="5778975" y="4449775"/>
              <a:ext cx="566475" cy="127425"/>
            </a:xfrm>
            <a:custGeom>
              <a:avLst/>
              <a:gdLst/>
              <a:ahLst/>
              <a:cxnLst/>
              <a:rect l="l" t="t" r="r" b="b"/>
              <a:pathLst>
                <a:path w="22659" h="5097" extrusionOk="0">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24" name="Google Shape;724;p7"/>
            <p:cNvSpPr/>
            <p:nvPr/>
          </p:nvSpPr>
          <p:spPr>
            <a:xfrm>
              <a:off x="6395425" y="4603375"/>
              <a:ext cx="42600" cy="60750"/>
            </a:xfrm>
            <a:custGeom>
              <a:avLst/>
              <a:gdLst/>
              <a:ahLst/>
              <a:cxnLst/>
              <a:rect l="l" t="t" r="r" b="b"/>
              <a:pathLst>
                <a:path w="1704" h="2430" extrusionOk="0">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25" name="Google Shape;725;p7"/>
            <p:cNvSpPr/>
            <p:nvPr/>
          </p:nvSpPr>
          <p:spPr>
            <a:xfrm>
              <a:off x="6271300" y="4385800"/>
              <a:ext cx="100350" cy="163725"/>
            </a:xfrm>
            <a:custGeom>
              <a:avLst/>
              <a:gdLst/>
              <a:ahLst/>
              <a:cxnLst/>
              <a:rect l="l" t="t" r="r" b="b"/>
              <a:pathLst>
                <a:path w="4014" h="6549" extrusionOk="0">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26" name="Google Shape;726;p7"/>
            <p:cNvSpPr/>
            <p:nvPr/>
          </p:nvSpPr>
          <p:spPr>
            <a:xfrm>
              <a:off x="5772725" y="4454250"/>
              <a:ext cx="364950" cy="209875"/>
            </a:xfrm>
            <a:custGeom>
              <a:avLst/>
              <a:gdLst/>
              <a:ahLst/>
              <a:cxnLst/>
              <a:rect l="l" t="t" r="r" b="b"/>
              <a:pathLst>
                <a:path w="14598" h="8395" extrusionOk="0">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27" name="Google Shape;727;p7"/>
            <p:cNvSpPr/>
            <p:nvPr/>
          </p:nvSpPr>
          <p:spPr>
            <a:xfrm>
              <a:off x="6341850" y="4544475"/>
              <a:ext cx="72350" cy="71050"/>
            </a:xfrm>
            <a:custGeom>
              <a:avLst/>
              <a:gdLst/>
              <a:ahLst/>
              <a:cxnLst/>
              <a:rect l="l" t="t" r="r" b="b"/>
              <a:pathLst>
                <a:path w="2894" h="2842" extrusionOk="0">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28" name="Google Shape;728;p7"/>
            <p:cNvSpPr/>
            <p:nvPr/>
          </p:nvSpPr>
          <p:spPr>
            <a:xfrm>
              <a:off x="6212375" y="4289200"/>
              <a:ext cx="100625" cy="100600"/>
            </a:xfrm>
            <a:custGeom>
              <a:avLst/>
              <a:gdLst/>
              <a:ahLst/>
              <a:cxnLst/>
              <a:rect l="l" t="t" r="r" b="b"/>
              <a:pathLst>
                <a:path w="4025" h="4024" extrusionOk="0">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29" name="Google Shape;729;p7"/>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30" name="Google Shape;730;p7"/>
            <p:cNvSpPr/>
            <p:nvPr/>
          </p:nvSpPr>
          <p:spPr>
            <a:xfrm>
              <a:off x="6612725" y="2909675"/>
              <a:ext cx="36925" cy="36225"/>
            </a:xfrm>
            <a:custGeom>
              <a:avLst/>
              <a:gdLst/>
              <a:ahLst/>
              <a:cxnLst/>
              <a:rect l="l" t="t" r="r" b="b"/>
              <a:pathLst>
                <a:path w="1477" h="1449" extrusionOk="0">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31" name="Google Shape;731;p7"/>
            <p:cNvSpPr/>
            <p:nvPr/>
          </p:nvSpPr>
          <p:spPr>
            <a:xfrm>
              <a:off x="6607950" y="4033250"/>
              <a:ext cx="50925" cy="50550"/>
            </a:xfrm>
            <a:custGeom>
              <a:avLst/>
              <a:gdLst/>
              <a:ahLst/>
              <a:cxnLst/>
              <a:rect l="l" t="t" r="r" b="b"/>
              <a:pathLst>
                <a:path w="2037" h="2022" extrusionOk="0">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32" name="Google Shape;732;p7"/>
            <p:cNvSpPr/>
            <p:nvPr/>
          </p:nvSpPr>
          <p:spPr>
            <a:xfrm>
              <a:off x="6996400" y="4166875"/>
              <a:ext cx="36325" cy="36000"/>
            </a:xfrm>
            <a:custGeom>
              <a:avLst/>
              <a:gdLst/>
              <a:ahLst/>
              <a:cxnLst/>
              <a:rect l="l" t="t" r="r" b="b"/>
              <a:pathLst>
                <a:path w="1453" h="1440" extrusionOk="0">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33" name="Google Shape;733;p7"/>
            <p:cNvSpPr/>
            <p:nvPr/>
          </p:nvSpPr>
          <p:spPr>
            <a:xfrm>
              <a:off x="6710350" y="4394000"/>
              <a:ext cx="37225" cy="35950"/>
            </a:xfrm>
            <a:custGeom>
              <a:avLst/>
              <a:gdLst/>
              <a:ahLst/>
              <a:cxnLst/>
              <a:rect l="l" t="t" r="r" b="b"/>
              <a:pathLst>
                <a:path w="1489" h="1438" extrusionOk="0">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34" name="Google Shape;734;p7"/>
            <p:cNvSpPr/>
            <p:nvPr/>
          </p:nvSpPr>
          <p:spPr>
            <a:xfrm>
              <a:off x="6609750" y="3484075"/>
              <a:ext cx="35725" cy="35675"/>
            </a:xfrm>
            <a:custGeom>
              <a:avLst/>
              <a:gdLst/>
              <a:ahLst/>
              <a:cxnLst/>
              <a:rect l="l" t="t" r="r" b="b"/>
              <a:pathLst>
                <a:path w="1429" h="1427" extrusionOk="0">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35" name="Google Shape;735;p7"/>
            <p:cNvSpPr/>
            <p:nvPr/>
          </p:nvSpPr>
          <p:spPr>
            <a:xfrm>
              <a:off x="7027050" y="3205875"/>
              <a:ext cx="8950" cy="31275"/>
            </a:xfrm>
            <a:custGeom>
              <a:avLst/>
              <a:gdLst/>
              <a:ahLst/>
              <a:cxnLst/>
              <a:rect l="l" t="t" r="r" b="b"/>
              <a:pathLst>
                <a:path w="358" h="1251" extrusionOk="0">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36" name="Google Shape;736;p7"/>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37" name="Google Shape;737;p7"/>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38" name="Google Shape;738;p7"/>
            <p:cNvSpPr/>
            <p:nvPr/>
          </p:nvSpPr>
          <p:spPr>
            <a:xfrm>
              <a:off x="5728375" y="4421425"/>
              <a:ext cx="51825" cy="50475"/>
            </a:xfrm>
            <a:custGeom>
              <a:avLst/>
              <a:gdLst/>
              <a:ahLst/>
              <a:cxnLst/>
              <a:rect l="l" t="t" r="r" b="b"/>
              <a:pathLst>
                <a:path w="2073" h="2019" extrusionOk="0">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39" name="Google Shape;739;p7"/>
            <p:cNvSpPr/>
            <p:nvPr/>
          </p:nvSpPr>
          <p:spPr>
            <a:xfrm>
              <a:off x="6710950" y="4235475"/>
              <a:ext cx="20850" cy="20600"/>
            </a:xfrm>
            <a:custGeom>
              <a:avLst/>
              <a:gdLst/>
              <a:ahLst/>
              <a:cxnLst/>
              <a:rect l="l" t="t" r="r" b="b"/>
              <a:pathLst>
                <a:path w="834" h="824" extrusionOk="0">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40" name="Google Shape;740;p7"/>
            <p:cNvSpPr/>
            <p:nvPr/>
          </p:nvSpPr>
          <p:spPr>
            <a:xfrm>
              <a:off x="6828225" y="3855375"/>
              <a:ext cx="21150" cy="20450"/>
            </a:xfrm>
            <a:custGeom>
              <a:avLst/>
              <a:gdLst/>
              <a:ahLst/>
              <a:cxnLst/>
              <a:rect l="l" t="t" r="r" b="b"/>
              <a:pathLst>
                <a:path w="846" h="818" extrusionOk="0">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41" name="Google Shape;741;p7"/>
            <p:cNvSpPr/>
            <p:nvPr/>
          </p:nvSpPr>
          <p:spPr>
            <a:xfrm>
              <a:off x="6930325" y="4028600"/>
              <a:ext cx="21450" cy="20575"/>
            </a:xfrm>
            <a:custGeom>
              <a:avLst/>
              <a:gdLst/>
              <a:ahLst/>
              <a:cxnLst/>
              <a:rect l="l" t="t" r="r" b="b"/>
              <a:pathLst>
                <a:path w="858" h="823" extrusionOk="0">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42" name="Google Shape;742;p7"/>
            <p:cNvSpPr/>
            <p:nvPr/>
          </p:nvSpPr>
          <p:spPr>
            <a:xfrm>
              <a:off x="6984800" y="3178775"/>
              <a:ext cx="21450" cy="20600"/>
            </a:xfrm>
            <a:custGeom>
              <a:avLst/>
              <a:gdLst/>
              <a:ahLst/>
              <a:cxnLst/>
              <a:rect l="l" t="t" r="r" b="b"/>
              <a:pathLst>
                <a:path w="858" h="824" extrusionOk="0">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43" name="Google Shape;743;p7"/>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44" name="Google Shape;744;p7"/>
            <p:cNvSpPr/>
            <p:nvPr/>
          </p:nvSpPr>
          <p:spPr>
            <a:xfrm>
              <a:off x="6882700" y="3304975"/>
              <a:ext cx="21450" cy="20600"/>
            </a:xfrm>
            <a:custGeom>
              <a:avLst/>
              <a:gdLst/>
              <a:ahLst/>
              <a:cxnLst/>
              <a:rect l="l" t="t" r="r" b="b"/>
              <a:pathLst>
                <a:path w="858" h="824" extrusionOk="0">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45" name="Google Shape;745;p7"/>
            <p:cNvSpPr/>
            <p:nvPr/>
          </p:nvSpPr>
          <p:spPr>
            <a:xfrm>
              <a:off x="6801125" y="3180575"/>
              <a:ext cx="21475" cy="20600"/>
            </a:xfrm>
            <a:custGeom>
              <a:avLst/>
              <a:gdLst/>
              <a:ahLst/>
              <a:cxnLst/>
              <a:rect l="l" t="t" r="r" b="b"/>
              <a:pathLst>
                <a:path w="859" h="824" extrusionOk="0">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nvGrpSpPr>
          <p:cNvPr id="746" name="Google Shape;746;p7"/>
          <p:cNvGrpSpPr/>
          <p:nvPr/>
        </p:nvGrpSpPr>
        <p:grpSpPr>
          <a:xfrm flipH="1">
            <a:off x="-781" y="4895039"/>
            <a:ext cx="8056733" cy="3334419"/>
            <a:chOff x="4145150" y="2643900"/>
            <a:chExt cx="1914550" cy="792400"/>
          </a:xfrm>
        </p:grpSpPr>
        <p:sp>
          <p:nvSpPr>
            <p:cNvPr id="747" name="Google Shape;747;p7"/>
            <p:cNvSpPr/>
            <p:nvPr/>
          </p:nvSpPr>
          <p:spPr>
            <a:xfrm>
              <a:off x="5202425" y="3311250"/>
              <a:ext cx="149150" cy="50325"/>
            </a:xfrm>
            <a:custGeom>
              <a:avLst/>
              <a:gdLst/>
              <a:ahLst/>
              <a:cxnLst/>
              <a:rect l="l" t="t" r="r" b="b"/>
              <a:pathLst>
                <a:path w="5966" h="2013" extrusionOk="0">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48" name="Google Shape;748;p7"/>
            <p:cNvSpPr/>
            <p:nvPr/>
          </p:nvSpPr>
          <p:spPr>
            <a:xfrm>
              <a:off x="5104200" y="3285350"/>
              <a:ext cx="91100" cy="31575"/>
            </a:xfrm>
            <a:custGeom>
              <a:avLst/>
              <a:gdLst/>
              <a:ahLst/>
              <a:cxnLst/>
              <a:rect l="l" t="t" r="r" b="b"/>
              <a:pathLst>
                <a:path w="3644" h="1263" extrusionOk="0">
                  <a:moveTo>
                    <a:pt x="310" y="1"/>
                  </a:moveTo>
                  <a:lnTo>
                    <a:pt x="12" y="132"/>
                  </a:lnTo>
                  <a:lnTo>
                    <a:pt x="0" y="215"/>
                  </a:lnTo>
                  <a:lnTo>
                    <a:pt x="3644" y="1263"/>
                  </a:lnTo>
                  <a:lnTo>
                    <a:pt x="3596" y="929"/>
                  </a:ln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49" name="Google Shape;749;p7"/>
            <p:cNvSpPr/>
            <p:nvPr/>
          </p:nvSpPr>
          <p:spPr>
            <a:xfrm>
              <a:off x="5098850" y="3282675"/>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50" name="Google Shape;750;p7"/>
            <p:cNvSpPr/>
            <p:nvPr/>
          </p:nvSpPr>
          <p:spPr>
            <a:xfrm>
              <a:off x="5097050" y="32847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51" name="Google Shape;751;p7"/>
            <p:cNvSpPr/>
            <p:nvPr/>
          </p:nvSpPr>
          <p:spPr>
            <a:xfrm>
              <a:off x="5317625" y="3080875"/>
              <a:ext cx="235450" cy="109550"/>
            </a:xfrm>
            <a:custGeom>
              <a:avLst/>
              <a:gdLst/>
              <a:ahLst/>
              <a:cxnLst/>
              <a:rect l="l" t="t" r="r" b="b"/>
              <a:pathLst>
                <a:path w="9418" h="4382" extrusionOk="0">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52" name="Google Shape;752;p7"/>
            <p:cNvSpPr/>
            <p:nvPr/>
          </p:nvSpPr>
          <p:spPr>
            <a:xfrm>
              <a:off x="5193500" y="3188625"/>
              <a:ext cx="122950" cy="59850"/>
            </a:xfrm>
            <a:custGeom>
              <a:avLst/>
              <a:gdLst/>
              <a:ahLst/>
              <a:cxnLst/>
              <a:rect l="l" t="t" r="r" b="b"/>
              <a:pathLst>
                <a:path w="4918" h="2394" extrusionOk="0">
                  <a:moveTo>
                    <a:pt x="4644" y="0"/>
                  </a:moveTo>
                  <a:lnTo>
                    <a:pt x="0" y="2060"/>
                  </a:lnTo>
                  <a:lnTo>
                    <a:pt x="36" y="2393"/>
                  </a:lnTo>
                  <a:lnTo>
                    <a:pt x="4918" y="203"/>
                  </a:lnTo>
                  <a:lnTo>
                    <a:pt x="464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53" name="Google Shape;753;p7"/>
            <p:cNvSpPr/>
            <p:nvPr/>
          </p:nvSpPr>
          <p:spPr>
            <a:xfrm>
              <a:off x="5097050" y="3284450"/>
              <a:ext cx="25" cy="1225"/>
            </a:xfrm>
            <a:custGeom>
              <a:avLst/>
              <a:gdLst/>
              <a:ahLst/>
              <a:cxnLst/>
              <a:rect l="l" t="t" r="r" b="b"/>
              <a:pathLst>
                <a:path w="1" h="49" extrusionOk="0">
                  <a:moveTo>
                    <a:pt x="1" y="13"/>
                  </a:moveTo>
                  <a:lnTo>
                    <a:pt x="1" y="13"/>
                  </a:lnTo>
                  <a:lnTo>
                    <a:pt x="1" y="49"/>
                  </a:lnTo>
                  <a:lnTo>
                    <a:pt x="1" y="13"/>
                  </a:lnTo>
                  <a:cubicBezTo>
                    <a:pt x="1" y="1"/>
                    <a:pt x="1" y="13"/>
                    <a:pt x="1"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54" name="Google Shape;754;p7"/>
            <p:cNvSpPr/>
            <p:nvPr/>
          </p:nvSpPr>
          <p:spPr>
            <a:xfrm>
              <a:off x="5098550" y="3243975"/>
              <a:ext cx="88425" cy="44675"/>
            </a:xfrm>
            <a:custGeom>
              <a:avLst/>
              <a:gdLst/>
              <a:ahLst/>
              <a:cxnLst/>
              <a:rect l="l" t="t" r="r" b="b"/>
              <a:pathLst>
                <a:path w="3537" h="1787" extrusionOk="0">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55" name="Google Shape;755;p7"/>
            <p:cNvSpPr/>
            <p:nvPr/>
          </p:nvSpPr>
          <p:spPr>
            <a:xfrm>
              <a:off x="5098250" y="3282675"/>
              <a:ext cx="625" cy="325"/>
            </a:xfrm>
            <a:custGeom>
              <a:avLst/>
              <a:gdLst/>
              <a:ahLst/>
              <a:cxnLst/>
              <a:rect l="l" t="t" r="r" b="b"/>
              <a:pathLst>
                <a:path w="25" h="13" extrusionOk="0">
                  <a:moveTo>
                    <a:pt x="24" y="1"/>
                  </a:moveTo>
                  <a:cubicBezTo>
                    <a:pt x="12" y="1"/>
                    <a:pt x="12" y="12"/>
                    <a:pt x="0" y="12"/>
                  </a:cubicBezTo>
                  <a:cubicBezTo>
                    <a:pt x="12" y="12"/>
                    <a:pt x="24" y="1"/>
                    <a:pt x="2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56" name="Google Shape;756;p7"/>
            <p:cNvSpPr/>
            <p:nvPr/>
          </p:nvSpPr>
          <p:spPr>
            <a:xfrm>
              <a:off x="5097650" y="3283275"/>
              <a:ext cx="625" cy="625"/>
            </a:xfrm>
            <a:custGeom>
              <a:avLst/>
              <a:gdLst/>
              <a:ahLst/>
              <a:cxnLst/>
              <a:rect l="l" t="t" r="r" b="b"/>
              <a:pathLst>
                <a:path w="25" h="25" extrusionOk="0">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57" name="Google Shape;757;p7"/>
            <p:cNvSpPr/>
            <p:nvPr/>
          </p:nvSpPr>
          <p:spPr>
            <a:xfrm>
              <a:off x="4158250" y="3228800"/>
              <a:ext cx="79800" cy="113125"/>
            </a:xfrm>
            <a:custGeom>
              <a:avLst/>
              <a:gdLst/>
              <a:ahLst/>
              <a:cxnLst/>
              <a:rect l="l" t="t" r="r" b="b"/>
              <a:pathLst>
                <a:path w="3192" h="4525" extrusionOk="0">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58" name="Google Shape;758;p7"/>
            <p:cNvSpPr/>
            <p:nvPr/>
          </p:nvSpPr>
          <p:spPr>
            <a:xfrm>
              <a:off x="4308850" y="3190700"/>
              <a:ext cx="106000" cy="64325"/>
            </a:xfrm>
            <a:custGeom>
              <a:avLst/>
              <a:gdLst/>
              <a:ahLst/>
              <a:cxnLst/>
              <a:rect l="l" t="t" r="r" b="b"/>
              <a:pathLst>
                <a:path w="4240" h="2573" extrusionOk="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59" name="Google Shape;759;p7"/>
            <p:cNvSpPr/>
            <p:nvPr/>
          </p:nvSpPr>
          <p:spPr>
            <a:xfrm>
              <a:off x="4410075" y="3190700"/>
              <a:ext cx="176525" cy="91100"/>
            </a:xfrm>
            <a:custGeom>
              <a:avLst/>
              <a:gdLst/>
              <a:ahLst/>
              <a:cxnLst/>
              <a:rect l="l" t="t" r="r" b="b"/>
              <a:pathLst>
                <a:path w="7061" h="3644" extrusionOk="0">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60" name="Google Shape;760;p7"/>
            <p:cNvSpPr/>
            <p:nvPr/>
          </p:nvSpPr>
          <p:spPr>
            <a:xfrm>
              <a:off x="4164500" y="3260350"/>
              <a:ext cx="127725" cy="87525"/>
            </a:xfrm>
            <a:custGeom>
              <a:avLst/>
              <a:gdLst/>
              <a:ahLst/>
              <a:cxnLst/>
              <a:rect l="l" t="t" r="r" b="b"/>
              <a:pathLst>
                <a:path w="5109" h="3501" extrusionOk="0">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61" name="Google Shape;761;p7"/>
            <p:cNvSpPr/>
            <p:nvPr/>
          </p:nvSpPr>
          <p:spPr>
            <a:xfrm>
              <a:off x="4228800" y="3220775"/>
              <a:ext cx="61325" cy="41400"/>
            </a:xfrm>
            <a:custGeom>
              <a:avLst/>
              <a:gdLst/>
              <a:ahLst/>
              <a:cxnLst/>
              <a:rect l="l" t="t" r="r" b="b"/>
              <a:pathLst>
                <a:path w="2453" h="1656" extrusionOk="0">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62" name="Google Shape;762;p7"/>
            <p:cNvSpPr/>
            <p:nvPr/>
          </p:nvSpPr>
          <p:spPr>
            <a:xfrm>
              <a:off x="4302900" y="3265125"/>
              <a:ext cx="222375" cy="130500"/>
            </a:xfrm>
            <a:custGeom>
              <a:avLst/>
              <a:gdLst/>
              <a:ahLst/>
              <a:cxnLst/>
              <a:rect l="l" t="t" r="r" b="b"/>
              <a:pathLst>
                <a:path w="8895" h="5220" extrusionOk="0">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63" name="Google Shape;763;p7"/>
            <p:cNvSpPr/>
            <p:nvPr/>
          </p:nvSpPr>
          <p:spPr>
            <a:xfrm>
              <a:off x="4545500" y="3403525"/>
              <a:ext cx="25325" cy="32475"/>
            </a:xfrm>
            <a:custGeom>
              <a:avLst/>
              <a:gdLst/>
              <a:ahLst/>
              <a:cxnLst/>
              <a:rect l="l" t="t" r="r" b="b"/>
              <a:pathLst>
                <a:path w="1013" h="1299" extrusionOk="0">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64" name="Google Shape;764;p7"/>
            <p:cNvSpPr/>
            <p:nvPr/>
          </p:nvSpPr>
          <p:spPr>
            <a:xfrm>
              <a:off x="4592225" y="3007050"/>
              <a:ext cx="130100" cy="268800"/>
            </a:xfrm>
            <a:custGeom>
              <a:avLst/>
              <a:gdLst/>
              <a:ahLst/>
              <a:cxnLst/>
              <a:rect l="l" t="t" r="r" b="b"/>
              <a:pathLst>
                <a:path w="5204" h="10752" extrusionOk="0">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65" name="Google Shape;765;p7"/>
            <p:cNvSpPr/>
            <p:nvPr/>
          </p:nvSpPr>
          <p:spPr>
            <a:xfrm>
              <a:off x="4545500" y="3284450"/>
              <a:ext cx="48550" cy="91125"/>
            </a:xfrm>
            <a:custGeom>
              <a:avLst/>
              <a:gdLst/>
              <a:ahLst/>
              <a:cxnLst/>
              <a:rect l="l" t="t" r="r" b="b"/>
              <a:pathLst>
                <a:path w="1942" h="3645" extrusionOk="0">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66" name="Google Shape;766;p7"/>
            <p:cNvSpPr/>
            <p:nvPr/>
          </p:nvSpPr>
          <p:spPr>
            <a:xfrm>
              <a:off x="4597575" y="3275225"/>
              <a:ext cx="212850" cy="99450"/>
            </a:xfrm>
            <a:custGeom>
              <a:avLst/>
              <a:gdLst/>
              <a:ahLst/>
              <a:cxnLst/>
              <a:rect l="l" t="t" r="r" b="b"/>
              <a:pathLst>
                <a:path w="8514" h="3978" extrusionOk="0">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67" name="Google Shape;767;p7"/>
            <p:cNvSpPr/>
            <p:nvPr/>
          </p:nvSpPr>
          <p:spPr>
            <a:xfrm>
              <a:off x="4838700" y="3381500"/>
              <a:ext cx="124725" cy="54200"/>
            </a:xfrm>
            <a:custGeom>
              <a:avLst/>
              <a:gdLst/>
              <a:ahLst/>
              <a:cxnLst/>
              <a:rect l="l" t="t" r="r" b="b"/>
              <a:pathLst>
                <a:path w="4989" h="2168" extrusionOk="0">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68" name="Google Shape;768;p7"/>
            <p:cNvSpPr/>
            <p:nvPr/>
          </p:nvSpPr>
          <p:spPr>
            <a:xfrm>
              <a:off x="4723500" y="3007350"/>
              <a:ext cx="99725" cy="355725"/>
            </a:xfrm>
            <a:custGeom>
              <a:avLst/>
              <a:gdLst/>
              <a:ahLst/>
              <a:cxnLst/>
              <a:rect l="l" t="t" r="r" b="b"/>
              <a:pathLst>
                <a:path w="3989" h="14229" extrusionOk="0">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69" name="Google Shape;769;p7"/>
            <p:cNvSpPr/>
            <p:nvPr/>
          </p:nvSpPr>
          <p:spPr>
            <a:xfrm>
              <a:off x="4825300" y="3394600"/>
              <a:ext cx="18475" cy="41100"/>
            </a:xfrm>
            <a:custGeom>
              <a:avLst/>
              <a:gdLst/>
              <a:ahLst/>
              <a:cxnLst/>
              <a:rect l="l" t="t" r="r" b="b"/>
              <a:pathLst>
                <a:path w="739" h="1644" extrusionOk="0">
                  <a:moveTo>
                    <a:pt x="274" y="0"/>
                  </a:moveTo>
                  <a:cubicBezTo>
                    <a:pt x="203" y="48"/>
                    <a:pt x="107" y="72"/>
                    <a:pt x="0" y="72"/>
                  </a:cubicBezTo>
                  <a:lnTo>
                    <a:pt x="417" y="1643"/>
                  </a:lnTo>
                  <a:lnTo>
                    <a:pt x="738" y="1643"/>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70" name="Google Shape;770;p7"/>
            <p:cNvSpPr/>
            <p:nvPr/>
          </p:nvSpPr>
          <p:spPr>
            <a:xfrm>
              <a:off x="5078300" y="3281775"/>
              <a:ext cx="26825" cy="153325"/>
            </a:xfrm>
            <a:custGeom>
              <a:avLst/>
              <a:gdLst/>
              <a:ahLst/>
              <a:cxnLst/>
              <a:rect l="l" t="t" r="r" b="b"/>
              <a:pathLst>
                <a:path w="1073" h="6133" extrusionOk="0">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71" name="Google Shape;771;p7"/>
            <p:cNvSpPr/>
            <p:nvPr/>
          </p:nvSpPr>
          <p:spPr>
            <a:xfrm>
              <a:off x="5165975" y="3082950"/>
              <a:ext cx="51650" cy="352750"/>
            </a:xfrm>
            <a:custGeom>
              <a:avLst/>
              <a:gdLst/>
              <a:ahLst/>
              <a:cxnLst/>
              <a:rect l="l" t="t" r="r" b="b"/>
              <a:pathLst>
                <a:path w="2066" h="14110" extrusionOk="0">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72" name="Google Shape;772;p7"/>
            <p:cNvSpPr/>
            <p:nvPr/>
          </p:nvSpPr>
          <p:spPr>
            <a:xfrm>
              <a:off x="5303025" y="3368700"/>
              <a:ext cx="54800" cy="67000"/>
            </a:xfrm>
            <a:custGeom>
              <a:avLst/>
              <a:gdLst/>
              <a:ahLst/>
              <a:cxnLst/>
              <a:rect l="l" t="t" r="r" b="b"/>
              <a:pathLst>
                <a:path w="2192" h="2680" extrusionOk="0">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73" name="Google Shape;773;p7"/>
            <p:cNvSpPr/>
            <p:nvPr/>
          </p:nvSpPr>
          <p:spPr>
            <a:xfrm>
              <a:off x="5430125" y="3087425"/>
              <a:ext cx="129500" cy="180700"/>
            </a:xfrm>
            <a:custGeom>
              <a:avLst/>
              <a:gdLst/>
              <a:ahLst/>
              <a:cxnLst/>
              <a:rect l="l" t="t" r="r" b="b"/>
              <a:pathLst>
                <a:path w="5180" h="7228" extrusionOk="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74" name="Google Shape;774;p7"/>
            <p:cNvSpPr/>
            <p:nvPr/>
          </p:nvSpPr>
          <p:spPr>
            <a:xfrm>
              <a:off x="5365250" y="3269875"/>
              <a:ext cx="63425" cy="84550"/>
            </a:xfrm>
            <a:custGeom>
              <a:avLst/>
              <a:gdLst/>
              <a:ahLst/>
              <a:cxnLst/>
              <a:rect l="l" t="t" r="r" b="b"/>
              <a:pathLst>
                <a:path w="2537" h="3382" extrusionOk="0">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75" name="Google Shape;775;p7"/>
            <p:cNvSpPr/>
            <p:nvPr/>
          </p:nvSpPr>
          <p:spPr>
            <a:xfrm>
              <a:off x="5372675" y="3356800"/>
              <a:ext cx="248275" cy="56575"/>
            </a:xfrm>
            <a:custGeom>
              <a:avLst/>
              <a:gdLst/>
              <a:ahLst/>
              <a:cxnLst/>
              <a:rect l="l" t="t" r="r" b="b"/>
              <a:pathLst>
                <a:path w="9931" h="2263" extrusionOk="0">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76" name="Google Shape;776;p7"/>
            <p:cNvSpPr/>
            <p:nvPr/>
          </p:nvSpPr>
          <p:spPr>
            <a:xfrm>
              <a:off x="5718250" y="3230300"/>
              <a:ext cx="86350" cy="88125"/>
            </a:xfrm>
            <a:custGeom>
              <a:avLst/>
              <a:gdLst/>
              <a:ahLst/>
              <a:cxnLst/>
              <a:rect l="l" t="t" r="r" b="b"/>
              <a:pathLst>
                <a:path w="3454" h="3525" extrusionOk="0">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77" name="Google Shape;777;p7"/>
            <p:cNvSpPr/>
            <p:nvPr/>
          </p:nvSpPr>
          <p:spPr>
            <a:xfrm>
              <a:off x="5808450" y="3104675"/>
              <a:ext cx="128625" cy="124150"/>
            </a:xfrm>
            <a:custGeom>
              <a:avLst/>
              <a:gdLst/>
              <a:ahLst/>
              <a:cxnLst/>
              <a:rect l="l" t="t" r="r" b="b"/>
              <a:pathLst>
                <a:path w="5145" h="4966" extrusionOk="0">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78" name="Google Shape;778;p7"/>
            <p:cNvSpPr/>
            <p:nvPr/>
          </p:nvSpPr>
          <p:spPr>
            <a:xfrm>
              <a:off x="5622425" y="3317200"/>
              <a:ext cx="94375" cy="92000"/>
            </a:xfrm>
            <a:custGeom>
              <a:avLst/>
              <a:gdLst/>
              <a:ahLst/>
              <a:cxnLst/>
              <a:rect l="l" t="t" r="r" b="b"/>
              <a:pathLst>
                <a:path w="3775" h="3680" extrusionOk="0">
                  <a:moveTo>
                    <a:pt x="3596" y="1"/>
                  </a:moveTo>
                  <a:lnTo>
                    <a:pt x="0" y="3501"/>
                  </a:lnTo>
                  <a:lnTo>
                    <a:pt x="250" y="3680"/>
                  </a:lnTo>
                  <a:lnTo>
                    <a:pt x="3774" y="275"/>
                  </a:lnTo>
                  <a:lnTo>
                    <a:pt x="35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79" name="Google Shape;779;p7"/>
            <p:cNvSpPr/>
            <p:nvPr/>
          </p:nvSpPr>
          <p:spPr>
            <a:xfrm>
              <a:off x="5166700" y="3082050"/>
              <a:ext cx="498600" cy="354250"/>
            </a:xfrm>
            <a:custGeom>
              <a:avLst/>
              <a:gdLst/>
              <a:ahLst/>
              <a:cxnLst/>
              <a:rect l="l" t="t" r="r" b="b"/>
              <a:pathLst>
                <a:path w="19944" h="14170" extrusionOk="0">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80" name="Google Shape;780;p7"/>
            <p:cNvSpPr/>
            <p:nvPr/>
          </p:nvSpPr>
          <p:spPr>
            <a:xfrm>
              <a:off x="5558725" y="3064225"/>
              <a:ext cx="8950" cy="4750"/>
            </a:xfrm>
            <a:custGeom>
              <a:avLst/>
              <a:gdLst/>
              <a:ahLst/>
              <a:cxnLst/>
              <a:rect l="l" t="t" r="r" b="b"/>
              <a:pathLst>
                <a:path w="358" h="190" extrusionOk="0">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81" name="Google Shape;781;p7"/>
            <p:cNvSpPr/>
            <p:nvPr/>
          </p:nvSpPr>
          <p:spPr>
            <a:xfrm>
              <a:off x="5571525" y="3089200"/>
              <a:ext cx="223250" cy="346500"/>
            </a:xfrm>
            <a:custGeom>
              <a:avLst/>
              <a:gdLst/>
              <a:ahLst/>
              <a:cxnLst/>
              <a:rect l="l" t="t" r="r" b="b"/>
              <a:pathLst>
                <a:path w="8930" h="13860" extrusionOk="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82" name="Google Shape;782;p7"/>
            <p:cNvSpPr/>
            <p:nvPr/>
          </p:nvSpPr>
          <p:spPr>
            <a:xfrm>
              <a:off x="6055500" y="3242800"/>
              <a:ext cx="4200" cy="14900"/>
            </a:xfrm>
            <a:custGeom>
              <a:avLst/>
              <a:gdLst/>
              <a:ahLst/>
              <a:cxnLst/>
              <a:rect l="l" t="t" r="r" b="b"/>
              <a:pathLst>
                <a:path w="168" h="596" extrusionOk="0">
                  <a:moveTo>
                    <a:pt x="108" y="0"/>
                  </a:moveTo>
                  <a:lnTo>
                    <a:pt x="1" y="393"/>
                  </a:lnTo>
                  <a:lnTo>
                    <a:pt x="167" y="595"/>
                  </a:lnTo>
                  <a:lnTo>
                    <a:pt x="167" y="72"/>
                  </a:ln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83" name="Google Shape;783;p7"/>
            <p:cNvSpPr/>
            <p:nvPr/>
          </p:nvSpPr>
          <p:spPr>
            <a:xfrm>
              <a:off x="5953400" y="3107050"/>
              <a:ext cx="98850" cy="137250"/>
            </a:xfrm>
            <a:custGeom>
              <a:avLst/>
              <a:gdLst/>
              <a:ahLst/>
              <a:cxnLst/>
              <a:rect l="l" t="t" r="r" b="b"/>
              <a:pathLst>
                <a:path w="3954" h="5490" extrusionOk="0">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84" name="Google Shape;784;p7"/>
            <p:cNvSpPr/>
            <p:nvPr/>
          </p:nvSpPr>
          <p:spPr>
            <a:xfrm>
              <a:off x="5571825" y="3083850"/>
              <a:ext cx="239625" cy="146475"/>
            </a:xfrm>
            <a:custGeom>
              <a:avLst/>
              <a:gdLst/>
              <a:ahLst/>
              <a:cxnLst/>
              <a:rect l="l" t="t" r="r" b="b"/>
              <a:pathLst>
                <a:path w="9585" h="5859" extrusionOk="0">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85" name="Google Shape;785;p7"/>
            <p:cNvSpPr/>
            <p:nvPr/>
          </p:nvSpPr>
          <p:spPr>
            <a:xfrm>
              <a:off x="5814100" y="3227900"/>
              <a:ext cx="202450" cy="130700"/>
            </a:xfrm>
            <a:custGeom>
              <a:avLst/>
              <a:gdLst/>
              <a:ahLst/>
              <a:cxnLst/>
              <a:rect l="l" t="t" r="r" b="b"/>
              <a:pathLst>
                <a:path w="8098" h="5228" extrusionOk="0">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86" name="Google Shape;786;p7"/>
            <p:cNvSpPr/>
            <p:nvPr/>
          </p:nvSpPr>
          <p:spPr>
            <a:xfrm>
              <a:off x="5574500" y="3075800"/>
              <a:ext cx="354825" cy="22650"/>
            </a:xfrm>
            <a:custGeom>
              <a:avLst/>
              <a:gdLst/>
              <a:ahLst/>
              <a:cxnLst/>
              <a:rect l="l" t="t" r="r" b="b"/>
              <a:pathLst>
                <a:path w="14193" h="906" extrusionOk="0">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87" name="Google Shape;787;p7"/>
            <p:cNvSpPr/>
            <p:nvPr/>
          </p:nvSpPr>
          <p:spPr>
            <a:xfrm>
              <a:off x="5569125" y="2643900"/>
              <a:ext cx="490575" cy="431025"/>
            </a:xfrm>
            <a:custGeom>
              <a:avLst/>
              <a:gdLst/>
              <a:ahLst/>
              <a:cxnLst/>
              <a:rect l="l" t="t" r="r" b="b"/>
              <a:pathLst>
                <a:path w="19623" h="17241" extrusionOk="0">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88" name="Google Shape;788;p7"/>
            <p:cNvSpPr/>
            <p:nvPr/>
          </p:nvSpPr>
          <p:spPr>
            <a:xfrm>
              <a:off x="5954000" y="2949300"/>
              <a:ext cx="105100" cy="136050"/>
            </a:xfrm>
            <a:custGeom>
              <a:avLst/>
              <a:gdLst/>
              <a:ahLst/>
              <a:cxnLst/>
              <a:rect l="l" t="t" r="r" b="b"/>
              <a:pathLst>
                <a:path w="4204" h="5442" extrusionOk="0">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89" name="Google Shape;789;p7"/>
            <p:cNvSpPr/>
            <p:nvPr/>
          </p:nvSpPr>
          <p:spPr>
            <a:xfrm>
              <a:off x="6022475" y="3206175"/>
              <a:ext cx="37225" cy="143500"/>
            </a:xfrm>
            <a:custGeom>
              <a:avLst/>
              <a:gdLst/>
              <a:ahLst/>
              <a:cxnLst/>
              <a:rect l="l" t="t" r="r" b="b"/>
              <a:pathLst>
                <a:path w="1489" h="5740" extrusionOk="0">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90" name="Google Shape;790;p7"/>
            <p:cNvSpPr/>
            <p:nvPr/>
          </p:nvSpPr>
          <p:spPr>
            <a:xfrm>
              <a:off x="5959075" y="3100225"/>
              <a:ext cx="100625" cy="64900"/>
            </a:xfrm>
            <a:custGeom>
              <a:avLst/>
              <a:gdLst/>
              <a:ahLst/>
              <a:cxnLst/>
              <a:rect l="l" t="t" r="r" b="b"/>
              <a:pathLst>
                <a:path w="4025" h="2596" extrusionOk="0">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91" name="Google Shape;791;p7"/>
            <p:cNvSpPr/>
            <p:nvPr/>
          </p:nvSpPr>
          <p:spPr>
            <a:xfrm>
              <a:off x="4523175" y="3371975"/>
              <a:ext cx="36625" cy="35750"/>
            </a:xfrm>
            <a:custGeom>
              <a:avLst/>
              <a:gdLst/>
              <a:ahLst/>
              <a:cxnLst/>
              <a:rect l="l" t="t" r="r" b="b"/>
              <a:pathLst>
                <a:path w="1465" h="1430" extrusionOk="0">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92" name="Google Shape;792;p7"/>
            <p:cNvSpPr/>
            <p:nvPr/>
          </p:nvSpPr>
          <p:spPr>
            <a:xfrm>
              <a:off x="4806850" y="3361225"/>
              <a:ext cx="35725" cy="35175"/>
            </a:xfrm>
            <a:custGeom>
              <a:avLst/>
              <a:gdLst/>
              <a:ahLst/>
              <a:cxnLst/>
              <a:rect l="l" t="t" r="r" b="b"/>
              <a:pathLst>
                <a:path w="1429" h="1407" extrusionOk="0">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93" name="Google Shape;793;p7"/>
            <p:cNvSpPr/>
            <p:nvPr/>
          </p:nvSpPr>
          <p:spPr>
            <a:xfrm>
              <a:off x="4231475" y="3218375"/>
              <a:ext cx="12225" cy="12250"/>
            </a:xfrm>
            <a:custGeom>
              <a:avLst/>
              <a:gdLst/>
              <a:ahLst/>
              <a:cxnLst/>
              <a:rect l="l" t="t" r="r" b="b"/>
              <a:pathLst>
                <a:path w="489" h="490" extrusionOk="0">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94" name="Google Shape;794;p7"/>
            <p:cNvSpPr/>
            <p:nvPr/>
          </p:nvSpPr>
          <p:spPr>
            <a:xfrm>
              <a:off x="5155100" y="3058225"/>
              <a:ext cx="25325" cy="25050"/>
            </a:xfrm>
            <a:custGeom>
              <a:avLst/>
              <a:gdLst/>
              <a:ahLst/>
              <a:cxnLst/>
              <a:rect l="l" t="t" r="r" b="b"/>
              <a:pathLst>
                <a:path w="1013" h="1002" extrusionOk="0">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95" name="Google Shape;795;p7"/>
            <p:cNvSpPr/>
            <p:nvPr/>
          </p:nvSpPr>
          <p:spPr>
            <a:xfrm>
              <a:off x="5929000" y="3079000"/>
              <a:ext cx="34850" cy="34325"/>
            </a:xfrm>
            <a:custGeom>
              <a:avLst/>
              <a:gdLst/>
              <a:ahLst/>
              <a:cxnLst/>
              <a:rect l="l" t="t" r="r" b="b"/>
              <a:pathLst>
                <a:path w="1394" h="1373" extrusionOk="0">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96" name="Google Shape;796;p7"/>
            <p:cNvSpPr/>
            <p:nvPr/>
          </p:nvSpPr>
          <p:spPr>
            <a:xfrm>
              <a:off x="6012050" y="3348375"/>
              <a:ext cx="25625" cy="24275"/>
            </a:xfrm>
            <a:custGeom>
              <a:avLst/>
              <a:gdLst/>
              <a:ahLst/>
              <a:cxnLst/>
              <a:rect l="l" t="t" r="r" b="b"/>
              <a:pathLst>
                <a:path w="1025" h="971" extrusionOk="0">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97" name="Google Shape;797;p7"/>
            <p:cNvSpPr/>
            <p:nvPr/>
          </p:nvSpPr>
          <p:spPr>
            <a:xfrm>
              <a:off x="5550375" y="3068250"/>
              <a:ext cx="25025" cy="24250"/>
            </a:xfrm>
            <a:custGeom>
              <a:avLst/>
              <a:gdLst/>
              <a:ahLst/>
              <a:cxnLst/>
              <a:rect l="l" t="t" r="r" b="b"/>
              <a:pathLst>
                <a:path w="1001" h="970" extrusionOk="0">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98" name="Google Shape;798;p7"/>
            <p:cNvSpPr/>
            <p:nvPr/>
          </p:nvSpPr>
          <p:spPr>
            <a:xfrm>
              <a:off x="5349175" y="3348750"/>
              <a:ext cx="25025" cy="24850"/>
            </a:xfrm>
            <a:custGeom>
              <a:avLst/>
              <a:gdLst/>
              <a:ahLst/>
              <a:cxnLst/>
              <a:rect l="l" t="t" r="r" b="b"/>
              <a:pathLst>
                <a:path w="1001" h="994" extrusionOk="0">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799" name="Google Shape;799;p7"/>
            <p:cNvSpPr/>
            <p:nvPr/>
          </p:nvSpPr>
          <p:spPr>
            <a:xfrm>
              <a:off x="4288925" y="3245425"/>
              <a:ext cx="24725" cy="24575"/>
            </a:xfrm>
            <a:custGeom>
              <a:avLst/>
              <a:gdLst/>
              <a:ahLst/>
              <a:cxnLst/>
              <a:rect l="l" t="t" r="r" b="b"/>
              <a:pathLst>
                <a:path w="989" h="983" extrusionOk="0">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800" name="Google Shape;800;p7"/>
            <p:cNvSpPr/>
            <p:nvPr/>
          </p:nvSpPr>
          <p:spPr>
            <a:xfrm>
              <a:off x="4145150" y="3339825"/>
              <a:ext cx="26225" cy="24750"/>
            </a:xfrm>
            <a:custGeom>
              <a:avLst/>
              <a:gdLst/>
              <a:ahLst/>
              <a:cxnLst/>
              <a:rect l="l" t="t" r="r" b="b"/>
              <a:pathLst>
                <a:path w="1049" h="990" extrusionOk="0">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801" name="Google Shape;801;p7"/>
            <p:cNvSpPr/>
            <p:nvPr/>
          </p:nvSpPr>
          <p:spPr>
            <a:xfrm>
              <a:off x="4710100" y="2985275"/>
              <a:ext cx="25625" cy="24775"/>
            </a:xfrm>
            <a:custGeom>
              <a:avLst/>
              <a:gdLst/>
              <a:ahLst/>
              <a:cxnLst/>
              <a:rect l="l" t="t" r="r" b="b"/>
              <a:pathLst>
                <a:path w="1025" h="991" extrusionOk="0">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802" name="Google Shape;802;p7"/>
            <p:cNvSpPr/>
            <p:nvPr/>
          </p:nvSpPr>
          <p:spPr>
            <a:xfrm>
              <a:off x="5801300" y="3226125"/>
              <a:ext cx="14625" cy="14600"/>
            </a:xfrm>
            <a:custGeom>
              <a:avLst/>
              <a:gdLst/>
              <a:ahLst/>
              <a:cxnLst/>
              <a:rect l="l" t="t" r="r" b="b"/>
              <a:pathLst>
                <a:path w="585" h="584" extrusionOk="0">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803" name="Google Shape;803;p7"/>
            <p:cNvSpPr/>
            <p:nvPr/>
          </p:nvSpPr>
          <p:spPr>
            <a:xfrm>
              <a:off x="5918575" y="3299625"/>
              <a:ext cx="14600" cy="14325"/>
            </a:xfrm>
            <a:custGeom>
              <a:avLst/>
              <a:gdLst/>
              <a:ahLst/>
              <a:cxnLst/>
              <a:rect l="l" t="t" r="r" b="b"/>
              <a:pathLst>
                <a:path w="584" h="573" extrusionOk="0">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804" name="Google Shape;804;p7"/>
            <p:cNvSpPr/>
            <p:nvPr/>
          </p:nvSpPr>
          <p:spPr>
            <a:xfrm>
              <a:off x="5332800" y="3319575"/>
              <a:ext cx="14300" cy="14025"/>
            </a:xfrm>
            <a:custGeom>
              <a:avLst/>
              <a:gdLst/>
              <a:ahLst/>
              <a:cxnLst/>
              <a:rect l="l" t="t" r="r" b="b"/>
              <a:pathLst>
                <a:path w="572" h="561" extrusionOk="0">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805" name="Google Shape;805;p7"/>
            <p:cNvSpPr/>
            <p:nvPr/>
          </p:nvSpPr>
          <p:spPr>
            <a:xfrm>
              <a:off x="4583900" y="3272550"/>
              <a:ext cx="14600" cy="14375"/>
            </a:xfrm>
            <a:custGeom>
              <a:avLst/>
              <a:gdLst/>
              <a:ahLst/>
              <a:cxnLst/>
              <a:rect l="l" t="t" r="r" b="b"/>
              <a:pathLst>
                <a:path w="584" h="575" extrusionOk="0">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806" name="Google Shape;806;p7"/>
            <p:cNvSpPr/>
            <p:nvPr/>
          </p:nvSpPr>
          <p:spPr>
            <a:xfrm>
              <a:off x="5421500" y="3251650"/>
              <a:ext cx="14900" cy="14400"/>
            </a:xfrm>
            <a:custGeom>
              <a:avLst/>
              <a:gdLst/>
              <a:ahLst/>
              <a:cxnLst/>
              <a:rect l="l" t="t" r="r" b="b"/>
              <a:pathLst>
                <a:path w="596" h="576" extrusionOk="0">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807" name="Google Shape;807;p7"/>
            <p:cNvSpPr/>
            <p:nvPr/>
          </p:nvSpPr>
          <p:spPr>
            <a:xfrm>
              <a:off x="5632525" y="3428525"/>
              <a:ext cx="14025" cy="7175"/>
            </a:xfrm>
            <a:custGeom>
              <a:avLst/>
              <a:gdLst/>
              <a:ahLst/>
              <a:cxnLst/>
              <a:rect l="l" t="t" r="r" b="b"/>
              <a:pathLst>
                <a:path w="561" h="287" extrusionOk="0">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808" name="Google Shape;808;p7"/>
            <p:cNvSpPr/>
            <p:nvPr/>
          </p:nvSpPr>
          <p:spPr>
            <a:xfrm>
              <a:off x="5338150" y="3193075"/>
              <a:ext cx="14025" cy="14050"/>
            </a:xfrm>
            <a:custGeom>
              <a:avLst/>
              <a:gdLst/>
              <a:ahLst/>
              <a:cxnLst/>
              <a:rect l="l" t="t" r="r" b="b"/>
              <a:pathLst>
                <a:path w="561" h="562" extrusionOk="0">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809" name="Google Shape;809;p7"/>
          <p:cNvSpPr txBox="1">
            <a:spLocks noGrp="1"/>
          </p:cNvSpPr>
          <p:nvPr>
            <p:ph type="title"/>
          </p:nvPr>
        </p:nvSpPr>
        <p:spPr>
          <a:xfrm>
            <a:off x="1518381" y="2276427"/>
            <a:ext cx="6064800" cy="118656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768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10" name="Google Shape;810;p7"/>
          <p:cNvSpPr txBox="1">
            <a:spLocks noGrp="1"/>
          </p:cNvSpPr>
          <p:nvPr>
            <p:ph type="subTitle" idx="1"/>
          </p:nvPr>
        </p:nvSpPr>
        <p:spPr>
          <a:xfrm>
            <a:off x="1518381" y="3771560"/>
            <a:ext cx="6064800" cy="249648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999999"/>
              </a:buClr>
              <a:buSzPts val="800"/>
              <a:buFont typeface="Open Sans"/>
              <a:buChar char="●"/>
              <a:defRPr/>
            </a:lvl1pPr>
            <a:lvl2pPr lvl="1" algn="ctr" rtl="0">
              <a:lnSpc>
                <a:spcPct val="100000"/>
              </a:lnSpc>
              <a:spcBef>
                <a:spcPts val="2560"/>
              </a:spcBef>
              <a:spcAft>
                <a:spcPts val="0"/>
              </a:spcAft>
              <a:buClr>
                <a:srgbClr val="999999"/>
              </a:buClr>
              <a:buSzPts val="800"/>
              <a:buFont typeface="Open Sans"/>
              <a:buChar char="○"/>
              <a:defRPr/>
            </a:lvl2pPr>
            <a:lvl3pPr lvl="2" algn="ctr" rtl="0">
              <a:lnSpc>
                <a:spcPct val="100000"/>
              </a:lnSpc>
              <a:spcBef>
                <a:spcPts val="2560"/>
              </a:spcBef>
              <a:spcAft>
                <a:spcPts val="0"/>
              </a:spcAft>
              <a:buClr>
                <a:srgbClr val="999999"/>
              </a:buClr>
              <a:buSzPts val="800"/>
              <a:buFont typeface="Open Sans"/>
              <a:buChar char="■"/>
              <a:defRPr/>
            </a:lvl3pPr>
            <a:lvl4pPr lvl="3" algn="ctr" rtl="0">
              <a:lnSpc>
                <a:spcPct val="100000"/>
              </a:lnSpc>
              <a:spcBef>
                <a:spcPts val="2560"/>
              </a:spcBef>
              <a:spcAft>
                <a:spcPts val="0"/>
              </a:spcAft>
              <a:buClr>
                <a:srgbClr val="999999"/>
              </a:buClr>
              <a:buSzPts val="800"/>
              <a:buFont typeface="Open Sans"/>
              <a:buChar char="●"/>
              <a:defRPr/>
            </a:lvl4pPr>
            <a:lvl5pPr lvl="4" algn="ctr" rtl="0">
              <a:lnSpc>
                <a:spcPct val="100000"/>
              </a:lnSpc>
              <a:spcBef>
                <a:spcPts val="2560"/>
              </a:spcBef>
              <a:spcAft>
                <a:spcPts val="0"/>
              </a:spcAft>
              <a:buClr>
                <a:srgbClr val="999999"/>
              </a:buClr>
              <a:buSzPts val="1200"/>
              <a:buFont typeface="Open Sans"/>
              <a:buChar char="○"/>
              <a:defRPr/>
            </a:lvl5pPr>
            <a:lvl6pPr lvl="5" algn="ctr" rtl="0">
              <a:lnSpc>
                <a:spcPct val="100000"/>
              </a:lnSpc>
              <a:spcBef>
                <a:spcPts val="2560"/>
              </a:spcBef>
              <a:spcAft>
                <a:spcPts val="0"/>
              </a:spcAft>
              <a:buClr>
                <a:srgbClr val="999999"/>
              </a:buClr>
              <a:buSzPts val="1200"/>
              <a:buFont typeface="Open Sans"/>
              <a:buChar char="■"/>
              <a:defRPr/>
            </a:lvl6pPr>
            <a:lvl7pPr lvl="6" algn="ctr" rtl="0">
              <a:lnSpc>
                <a:spcPct val="100000"/>
              </a:lnSpc>
              <a:spcBef>
                <a:spcPts val="2560"/>
              </a:spcBef>
              <a:spcAft>
                <a:spcPts val="0"/>
              </a:spcAft>
              <a:buClr>
                <a:srgbClr val="999999"/>
              </a:buClr>
              <a:buSzPts val="700"/>
              <a:buFont typeface="Open Sans"/>
              <a:buChar char="●"/>
              <a:defRPr/>
            </a:lvl7pPr>
            <a:lvl8pPr lvl="7" algn="ctr" rtl="0">
              <a:lnSpc>
                <a:spcPct val="100000"/>
              </a:lnSpc>
              <a:spcBef>
                <a:spcPts val="2560"/>
              </a:spcBef>
              <a:spcAft>
                <a:spcPts val="0"/>
              </a:spcAft>
              <a:buClr>
                <a:srgbClr val="999999"/>
              </a:buClr>
              <a:buSzPts val="700"/>
              <a:buFont typeface="Open Sans"/>
              <a:buChar char="○"/>
              <a:defRPr/>
            </a:lvl8pPr>
            <a:lvl9pPr lvl="8" algn="ctr" rtl="0">
              <a:lnSpc>
                <a:spcPct val="100000"/>
              </a:lnSpc>
              <a:spcBef>
                <a:spcPts val="2560"/>
              </a:spcBef>
              <a:spcAft>
                <a:spcPts val="2560"/>
              </a:spcAft>
              <a:buClr>
                <a:srgbClr val="999999"/>
              </a:buClr>
              <a:buSzPts val="600"/>
              <a:buFont typeface="Open Sans"/>
              <a:buChar char="■"/>
              <a:defRPr/>
            </a:lvl9pPr>
          </a:lstStyle>
          <a:p>
            <a:endParaRPr/>
          </a:p>
        </p:txBody>
      </p:sp>
    </p:spTree>
    <p:extLst>
      <p:ext uri="{BB962C8B-B14F-4D97-AF65-F5344CB8AC3E}">
        <p14:creationId xmlns:p14="http://schemas.microsoft.com/office/powerpoint/2010/main" val="1278888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356"/>
        <p:cNvGrpSpPr/>
        <p:nvPr/>
      </p:nvGrpSpPr>
      <p:grpSpPr>
        <a:xfrm>
          <a:off x="0" y="0"/>
          <a:ext cx="0" cy="0"/>
          <a:chOff x="0" y="0"/>
          <a:chExt cx="0" cy="0"/>
        </a:xfrm>
      </p:grpSpPr>
      <p:grpSp>
        <p:nvGrpSpPr>
          <p:cNvPr id="3357" name="Google Shape;3357;p24"/>
          <p:cNvGrpSpPr/>
          <p:nvPr/>
        </p:nvGrpSpPr>
        <p:grpSpPr>
          <a:xfrm rot="10800000">
            <a:off x="-131" y="-83"/>
            <a:ext cx="3845200" cy="5661938"/>
            <a:chOff x="2525900" y="1699450"/>
            <a:chExt cx="1076050" cy="1584450"/>
          </a:xfrm>
        </p:grpSpPr>
        <p:sp>
          <p:nvSpPr>
            <p:cNvPr id="3358" name="Google Shape;3358;p24"/>
            <p:cNvSpPr/>
            <p:nvPr/>
          </p:nvSpPr>
          <p:spPr>
            <a:xfrm>
              <a:off x="3569775" y="2193250"/>
              <a:ext cx="31875" cy="43775"/>
            </a:xfrm>
            <a:custGeom>
              <a:avLst/>
              <a:gdLst/>
              <a:ahLst/>
              <a:cxnLst/>
              <a:rect l="l" t="t" r="r" b="b"/>
              <a:pathLst>
                <a:path w="1275" h="1751" extrusionOk="0">
                  <a:moveTo>
                    <a:pt x="1275" y="1"/>
                  </a:moveTo>
                  <a:lnTo>
                    <a:pt x="1" y="1691"/>
                  </a:lnTo>
                  <a:lnTo>
                    <a:pt x="275" y="1751"/>
                  </a:lnTo>
                  <a:lnTo>
                    <a:pt x="1275" y="441"/>
                  </a:lnTo>
                  <a:lnTo>
                    <a:pt x="127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59" name="Google Shape;3359;p24"/>
            <p:cNvSpPr/>
            <p:nvPr/>
          </p:nvSpPr>
          <p:spPr>
            <a:xfrm>
              <a:off x="3486425" y="2241175"/>
              <a:ext cx="85750" cy="108375"/>
            </a:xfrm>
            <a:custGeom>
              <a:avLst/>
              <a:gdLst/>
              <a:ahLst/>
              <a:cxnLst/>
              <a:rect l="l" t="t" r="r" b="b"/>
              <a:pathLst>
                <a:path w="3430" h="4335" extrusionOk="0">
                  <a:moveTo>
                    <a:pt x="3156" y="1"/>
                  </a:moveTo>
                  <a:lnTo>
                    <a:pt x="1" y="4168"/>
                  </a:lnTo>
                  <a:cubicBezTo>
                    <a:pt x="84" y="4204"/>
                    <a:pt x="156" y="4263"/>
                    <a:pt x="203" y="4335"/>
                  </a:cubicBezTo>
                  <a:lnTo>
                    <a:pt x="3430" y="72"/>
                  </a:lnTo>
                  <a:lnTo>
                    <a:pt x="315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60" name="Google Shape;3360;p24"/>
            <p:cNvSpPr/>
            <p:nvPr/>
          </p:nvSpPr>
          <p:spPr>
            <a:xfrm>
              <a:off x="3361425" y="1699450"/>
              <a:ext cx="240225" cy="42875"/>
            </a:xfrm>
            <a:custGeom>
              <a:avLst/>
              <a:gdLst/>
              <a:ahLst/>
              <a:cxnLst/>
              <a:rect l="l" t="t" r="r" b="b"/>
              <a:pathLst>
                <a:path w="9609" h="1715" extrusionOk="0">
                  <a:moveTo>
                    <a:pt x="9609" y="0"/>
                  </a:moveTo>
                  <a:lnTo>
                    <a:pt x="12" y="1429"/>
                  </a:lnTo>
                  <a:cubicBezTo>
                    <a:pt x="60" y="1524"/>
                    <a:pt x="72" y="1584"/>
                    <a:pt x="36" y="1643"/>
                  </a:cubicBezTo>
                  <a:cubicBezTo>
                    <a:pt x="24" y="1667"/>
                    <a:pt x="12" y="1703"/>
                    <a:pt x="0" y="1715"/>
                  </a:cubicBezTo>
                  <a:lnTo>
                    <a:pt x="9609" y="274"/>
                  </a:lnTo>
                  <a:lnTo>
                    <a:pt x="960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61" name="Google Shape;3361;p24"/>
            <p:cNvSpPr/>
            <p:nvPr/>
          </p:nvSpPr>
          <p:spPr>
            <a:xfrm>
              <a:off x="3354575" y="1742600"/>
              <a:ext cx="9250" cy="139925"/>
            </a:xfrm>
            <a:custGeom>
              <a:avLst/>
              <a:gdLst/>
              <a:ahLst/>
              <a:cxnLst/>
              <a:rect l="l" t="t" r="r" b="b"/>
              <a:pathLst>
                <a:path w="370" h="5597" extrusionOk="0">
                  <a:moveTo>
                    <a:pt x="274" y="1"/>
                  </a:moveTo>
                  <a:cubicBezTo>
                    <a:pt x="231" y="44"/>
                    <a:pt x="175" y="75"/>
                    <a:pt x="116" y="75"/>
                  </a:cubicBezTo>
                  <a:cubicBezTo>
                    <a:pt x="94" y="75"/>
                    <a:pt x="71" y="70"/>
                    <a:pt x="48" y="60"/>
                  </a:cubicBezTo>
                  <a:cubicBezTo>
                    <a:pt x="36" y="60"/>
                    <a:pt x="12" y="48"/>
                    <a:pt x="0" y="48"/>
                  </a:cubicBezTo>
                  <a:lnTo>
                    <a:pt x="108" y="5597"/>
                  </a:lnTo>
                  <a:cubicBezTo>
                    <a:pt x="171" y="5560"/>
                    <a:pt x="242" y="5545"/>
                    <a:pt x="309" y="5545"/>
                  </a:cubicBezTo>
                  <a:cubicBezTo>
                    <a:pt x="330" y="5545"/>
                    <a:pt x="350" y="5546"/>
                    <a:pt x="370" y="5549"/>
                  </a:cubicBez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62" name="Google Shape;3362;p24"/>
            <p:cNvSpPr/>
            <p:nvPr/>
          </p:nvSpPr>
          <p:spPr>
            <a:xfrm>
              <a:off x="3468575" y="1948000"/>
              <a:ext cx="133075" cy="136625"/>
            </a:xfrm>
            <a:custGeom>
              <a:avLst/>
              <a:gdLst/>
              <a:ahLst/>
              <a:cxnLst/>
              <a:rect l="l" t="t" r="r" b="b"/>
              <a:pathLst>
                <a:path w="5323" h="5465" extrusionOk="0">
                  <a:moveTo>
                    <a:pt x="5323" y="0"/>
                  </a:moveTo>
                  <a:lnTo>
                    <a:pt x="1" y="5298"/>
                  </a:lnTo>
                  <a:cubicBezTo>
                    <a:pt x="72" y="5334"/>
                    <a:pt x="132" y="5370"/>
                    <a:pt x="155" y="5453"/>
                  </a:cubicBezTo>
                  <a:cubicBezTo>
                    <a:pt x="179" y="5453"/>
                    <a:pt x="203" y="5453"/>
                    <a:pt x="215" y="5465"/>
                  </a:cubicBezTo>
                  <a:lnTo>
                    <a:pt x="5323" y="369"/>
                  </a:lnTo>
                  <a:lnTo>
                    <a:pt x="532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63" name="Google Shape;3363;p24"/>
            <p:cNvSpPr/>
            <p:nvPr/>
          </p:nvSpPr>
          <p:spPr>
            <a:xfrm>
              <a:off x="3371850" y="1888750"/>
              <a:ext cx="229800" cy="29200"/>
            </a:xfrm>
            <a:custGeom>
              <a:avLst/>
              <a:gdLst/>
              <a:ahLst/>
              <a:cxnLst/>
              <a:rect l="l" t="t" r="r" b="b"/>
              <a:pathLst>
                <a:path w="9192" h="1168" extrusionOk="0">
                  <a:moveTo>
                    <a:pt x="12" y="1"/>
                  </a:moveTo>
                  <a:cubicBezTo>
                    <a:pt x="24" y="84"/>
                    <a:pt x="24" y="167"/>
                    <a:pt x="0" y="263"/>
                  </a:cubicBezTo>
                  <a:lnTo>
                    <a:pt x="9192" y="1168"/>
                  </a:lnTo>
                  <a:lnTo>
                    <a:pt x="9192" y="894"/>
                  </a:lnTo>
                  <a:lnTo>
                    <a:pt x="1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64" name="Google Shape;3364;p24"/>
            <p:cNvSpPr/>
            <p:nvPr/>
          </p:nvSpPr>
          <p:spPr>
            <a:xfrm>
              <a:off x="3233425" y="1875350"/>
              <a:ext cx="119375" cy="17900"/>
            </a:xfrm>
            <a:custGeom>
              <a:avLst/>
              <a:gdLst/>
              <a:ahLst/>
              <a:cxnLst/>
              <a:rect l="l" t="t" r="r" b="b"/>
              <a:pathLst>
                <a:path w="4775" h="716" extrusionOk="0">
                  <a:moveTo>
                    <a:pt x="36" y="1"/>
                  </a:moveTo>
                  <a:cubicBezTo>
                    <a:pt x="36" y="84"/>
                    <a:pt x="24" y="156"/>
                    <a:pt x="13" y="215"/>
                  </a:cubicBezTo>
                  <a:cubicBezTo>
                    <a:pt x="13" y="227"/>
                    <a:pt x="1" y="239"/>
                    <a:pt x="1" y="263"/>
                  </a:cubicBezTo>
                  <a:lnTo>
                    <a:pt x="4727" y="715"/>
                  </a:lnTo>
                  <a:cubicBezTo>
                    <a:pt x="4715" y="656"/>
                    <a:pt x="4727" y="584"/>
                    <a:pt x="4739" y="525"/>
                  </a:cubicBezTo>
                  <a:cubicBezTo>
                    <a:pt x="4763" y="501"/>
                    <a:pt x="4763" y="477"/>
                    <a:pt x="4775" y="465"/>
                  </a:cubicBezTo>
                  <a:lnTo>
                    <a:pt x="3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65" name="Google Shape;3365;p24"/>
            <p:cNvSpPr/>
            <p:nvPr/>
          </p:nvSpPr>
          <p:spPr>
            <a:xfrm>
              <a:off x="3357850" y="1901550"/>
              <a:ext cx="10150" cy="91100"/>
            </a:xfrm>
            <a:custGeom>
              <a:avLst/>
              <a:gdLst/>
              <a:ahLst/>
              <a:cxnLst/>
              <a:rect l="l" t="t" r="r" b="b"/>
              <a:pathLst>
                <a:path w="406" h="3644" extrusionOk="0">
                  <a:moveTo>
                    <a:pt x="0" y="1"/>
                  </a:moveTo>
                  <a:lnTo>
                    <a:pt x="143" y="3620"/>
                  </a:lnTo>
                  <a:cubicBezTo>
                    <a:pt x="175" y="3609"/>
                    <a:pt x="208" y="3604"/>
                    <a:pt x="242" y="3604"/>
                  </a:cubicBezTo>
                  <a:cubicBezTo>
                    <a:pt x="284" y="3604"/>
                    <a:pt x="329" y="3612"/>
                    <a:pt x="381" y="3632"/>
                  </a:cubicBezTo>
                  <a:cubicBezTo>
                    <a:pt x="393" y="3632"/>
                    <a:pt x="393" y="3644"/>
                    <a:pt x="405" y="3644"/>
                  </a:cubicBezTo>
                  <a:lnTo>
                    <a:pt x="274" y="24"/>
                  </a:lnTo>
                  <a:cubicBezTo>
                    <a:pt x="242" y="35"/>
                    <a:pt x="205" y="41"/>
                    <a:pt x="168" y="41"/>
                  </a:cubicBezTo>
                  <a:cubicBezTo>
                    <a:pt x="122" y="41"/>
                    <a:pt x="75" y="32"/>
                    <a:pt x="36" y="13"/>
                  </a:cubicBezTo>
                  <a:cubicBezTo>
                    <a:pt x="24" y="13"/>
                    <a:pt x="24" y="13"/>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66" name="Google Shape;3366;p24"/>
            <p:cNvSpPr/>
            <p:nvPr/>
          </p:nvSpPr>
          <p:spPr>
            <a:xfrm>
              <a:off x="3391475" y="2086400"/>
              <a:ext cx="73250" cy="83675"/>
            </a:xfrm>
            <a:custGeom>
              <a:avLst/>
              <a:gdLst/>
              <a:ahLst/>
              <a:cxnLst/>
              <a:rect l="l" t="t" r="r" b="b"/>
              <a:pathLst>
                <a:path w="2930" h="3347" extrusionOk="0">
                  <a:moveTo>
                    <a:pt x="2763" y="0"/>
                  </a:moveTo>
                  <a:lnTo>
                    <a:pt x="1" y="3191"/>
                  </a:lnTo>
                  <a:cubicBezTo>
                    <a:pt x="72" y="3227"/>
                    <a:pt x="144" y="3287"/>
                    <a:pt x="203" y="3346"/>
                  </a:cubicBezTo>
                  <a:lnTo>
                    <a:pt x="2930" y="227"/>
                  </a:lnTo>
                  <a:cubicBezTo>
                    <a:pt x="2846" y="191"/>
                    <a:pt x="2763" y="108"/>
                    <a:pt x="276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67" name="Google Shape;3367;p24"/>
            <p:cNvSpPr/>
            <p:nvPr/>
          </p:nvSpPr>
          <p:spPr>
            <a:xfrm>
              <a:off x="3226875" y="1884000"/>
              <a:ext cx="132200" cy="113425"/>
            </a:xfrm>
            <a:custGeom>
              <a:avLst/>
              <a:gdLst/>
              <a:ahLst/>
              <a:cxnLst/>
              <a:rect l="l" t="t" r="r" b="b"/>
              <a:pathLst>
                <a:path w="5288" h="4537" extrusionOk="0">
                  <a:moveTo>
                    <a:pt x="191" y="0"/>
                  </a:moveTo>
                  <a:cubicBezTo>
                    <a:pt x="155" y="72"/>
                    <a:pt x="84" y="131"/>
                    <a:pt x="1" y="191"/>
                  </a:cubicBezTo>
                  <a:lnTo>
                    <a:pt x="5097" y="4536"/>
                  </a:lnTo>
                  <a:cubicBezTo>
                    <a:pt x="5156" y="4453"/>
                    <a:pt x="5216" y="4394"/>
                    <a:pt x="5287" y="4346"/>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68" name="Google Shape;3368;p24"/>
            <p:cNvSpPr/>
            <p:nvPr/>
          </p:nvSpPr>
          <p:spPr>
            <a:xfrm>
              <a:off x="3370650" y="2004850"/>
              <a:ext cx="95275" cy="79500"/>
            </a:xfrm>
            <a:custGeom>
              <a:avLst/>
              <a:gdLst/>
              <a:ahLst/>
              <a:cxnLst/>
              <a:rect l="l" t="t" r="r" b="b"/>
              <a:pathLst>
                <a:path w="3811" h="3180" extrusionOk="0">
                  <a:moveTo>
                    <a:pt x="131" y="0"/>
                  </a:moveTo>
                  <a:lnTo>
                    <a:pt x="131" y="24"/>
                  </a:lnTo>
                  <a:cubicBezTo>
                    <a:pt x="96" y="107"/>
                    <a:pt x="60" y="167"/>
                    <a:pt x="0" y="226"/>
                  </a:cubicBezTo>
                  <a:lnTo>
                    <a:pt x="3620" y="3179"/>
                  </a:lnTo>
                  <a:cubicBezTo>
                    <a:pt x="3644" y="3084"/>
                    <a:pt x="3715" y="3024"/>
                    <a:pt x="3810" y="3012"/>
                  </a:cubicBezTo>
                  <a:lnTo>
                    <a:pt x="13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69" name="Google Shape;3369;p24"/>
            <p:cNvSpPr/>
            <p:nvPr/>
          </p:nvSpPr>
          <p:spPr>
            <a:xfrm>
              <a:off x="3470950" y="2084325"/>
              <a:ext cx="130700" cy="76500"/>
            </a:xfrm>
            <a:custGeom>
              <a:avLst/>
              <a:gdLst/>
              <a:ahLst/>
              <a:cxnLst/>
              <a:rect l="l" t="t" r="r" b="b"/>
              <a:pathLst>
                <a:path w="5228" h="3060" extrusionOk="0">
                  <a:moveTo>
                    <a:pt x="60" y="0"/>
                  </a:moveTo>
                  <a:cubicBezTo>
                    <a:pt x="84" y="36"/>
                    <a:pt x="84" y="95"/>
                    <a:pt x="60" y="155"/>
                  </a:cubicBezTo>
                  <a:cubicBezTo>
                    <a:pt x="48" y="191"/>
                    <a:pt x="37" y="238"/>
                    <a:pt x="1" y="250"/>
                  </a:cubicBezTo>
                  <a:lnTo>
                    <a:pt x="5228" y="3060"/>
                  </a:lnTo>
                  <a:lnTo>
                    <a:pt x="5228" y="2762"/>
                  </a:lnTo>
                  <a:lnTo>
                    <a:pt x="120" y="12"/>
                  </a:lnTo>
                  <a:cubicBezTo>
                    <a:pt x="108" y="0"/>
                    <a:pt x="96" y="0"/>
                    <a:pt x="6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70" name="Google Shape;3370;p24"/>
            <p:cNvSpPr/>
            <p:nvPr/>
          </p:nvSpPr>
          <p:spPr>
            <a:xfrm>
              <a:off x="3403100" y="2193850"/>
              <a:ext cx="198550" cy="56575"/>
            </a:xfrm>
            <a:custGeom>
              <a:avLst/>
              <a:gdLst/>
              <a:ahLst/>
              <a:cxnLst/>
              <a:rect l="l" t="t" r="r" b="b"/>
              <a:pathLst>
                <a:path w="7942" h="2263" extrusionOk="0">
                  <a:moveTo>
                    <a:pt x="60" y="1"/>
                  </a:moveTo>
                  <a:cubicBezTo>
                    <a:pt x="36" y="96"/>
                    <a:pt x="24" y="167"/>
                    <a:pt x="0" y="263"/>
                  </a:cubicBezTo>
                  <a:lnTo>
                    <a:pt x="6489" y="1894"/>
                  </a:lnTo>
                  <a:lnTo>
                    <a:pt x="6763" y="1965"/>
                  </a:lnTo>
                  <a:lnTo>
                    <a:pt x="7942" y="2263"/>
                  </a:lnTo>
                  <a:lnTo>
                    <a:pt x="7942" y="2001"/>
                  </a:lnTo>
                  <a:lnTo>
                    <a:pt x="6942" y="1751"/>
                  </a:lnTo>
                  <a:lnTo>
                    <a:pt x="6668" y="1667"/>
                  </a:ln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71" name="Google Shape;3371;p24"/>
            <p:cNvSpPr/>
            <p:nvPr/>
          </p:nvSpPr>
          <p:spPr>
            <a:xfrm>
              <a:off x="3388800" y="2213200"/>
              <a:ext cx="90825" cy="135150"/>
            </a:xfrm>
            <a:custGeom>
              <a:avLst/>
              <a:gdLst/>
              <a:ahLst/>
              <a:cxnLst/>
              <a:rect l="l" t="t" r="r" b="b"/>
              <a:pathLst>
                <a:path w="3633" h="5406" extrusionOk="0">
                  <a:moveTo>
                    <a:pt x="227" y="0"/>
                  </a:moveTo>
                  <a:cubicBezTo>
                    <a:pt x="155" y="60"/>
                    <a:pt x="96" y="108"/>
                    <a:pt x="1" y="155"/>
                  </a:cubicBezTo>
                  <a:lnTo>
                    <a:pt x="3406" y="5406"/>
                  </a:lnTo>
                  <a:cubicBezTo>
                    <a:pt x="3465" y="5346"/>
                    <a:pt x="3549" y="5299"/>
                    <a:pt x="3632" y="5275"/>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72" name="Google Shape;3372;p24"/>
            <p:cNvSpPr/>
            <p:nvPr/>
          </p:nvSpPr>
          <p:spPr>
            <a:xfrm>
              <a:off x="3534650" y="2440025"/>
              <a:ext cx="66700" cy="103600"/>
            </a:xfrm>
            <a:custGeom>
              <a:avLst/>
              <a:gdLst/>
              <a:ahLst/>
              <a:cxnLst/>
              <a:rect l="l" t="t" r="r" b="b"/>
              <a:pathLst>
                <a:path w="2668" h="4144" extrusionOk="0">
                  <a:moveTo>
                    <a:pt x="120" y="0"/>
                  </a:moveTo>
                  <a:lnTo>
                    <a:pt x="1" y="71"/>
                  </a:lnTo>
                  <a:lnTo>
                    <a:pt x="2668" y="4143"/>
                  </a:lnTo>
                  <a:lnTo>
                    <a:pt x="2668" y="3667"/>
                  </a:lnTo>
                  <a:lnTo>
                    <a:pt x="453" y="298"/>
                  </a:lnTo>
                  <a:cubicBezTo>
                    <a:pt x="429" y="304"/>
                    <a:pt x="403" y="307"/>
                    <a:pt x="374" y="307"/>
                  </a:cubicBezTo>
                  <a:cubicBezTo>
                    <a:pt x="346" y="307"/>
                    <a:pt x="316" y="304"/>
                    <a:pt x="286" y="298"/>
                  </a:cubicBezTo>
                  <a:cubicBezTo>
                    <a:pt x="167" y="250"/>
                    <a:pt x="96" y="131"/>
                    <a:pt x="1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73" name="Google Shape;3373;p24"/>
            <p:cNvSpPr/>
            <p:nvPr/>
          </p:nvSpPr>
          <p:spPr>
            <a:xfrm>
              <a:off x="3484950" y="2361725"/>
              <a:ext cx="52100" cy="74450"/>
            </a:xfrm>
            <a:custGeom>
              <a:avLst/>
              <a:gdLst/>
              <a:ahLst/>
              <a:cxnLst/>
              <a:rect l="l" t="t" r="r" b="b"/>
              <a:pathLst>
                <a:path w="2084" h="2978" extrusionOk="0">
                  <a:moveTo>
                    <a:pt x="239" y="1"/>
                  </a:moveTo>
                  <a:cubicBezTo>
                    <a:pt x="155" y="72"/>
                    <a:pt x="84" y="132"/>
                    <a:pt x="0" y="155"/>
                  </a:cubicBezTo>
                  <a:lnTo>
                    <a:pt x="1858" y="2977"/>
                  </a:lnTo>
                  <a:lnTo>
                    <a:pt x="2084" y="2834"/>
                  </a:lnTo>
                  <a:lnTo>
                    <a:pt x="2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74" name="Google Shape;3374;p24"/>
            <p:cNvSpPr/>
            <p:nvPr/>
          </p:nvSpPr>
          <p:spPr>
            <a:xfrm>
              <a:off x="3359925" y="2364100"/>
              <a:ext cx="122675" cy="183700"/>
            </a:xfrm>
            <a:custGeom>
              <a:avLst/>
              <a:gdLst/>
              <a:ahLst/>
              <a:cxnLst/>
              <a:rect l="l" t="t" r="r" b="b"/>
              <a:pathLst>
                <a:path w="4907" h="7348" extrusionOk="0">
                  <a:moveTo>
                    <a:pt x="4656" y="1"/>
                  </a:moveTo>
                  <a:lnTo>
                    <a:pt x="1" y="7347"/>
                  </a:lnTo>
                  <a:lnTo>
                    <a:pt x="537" y="7002"/>
                  </a:lnTo>
                  <a:lnTo>
                    <a:pt x="4894" y="120"/>
                  </a:lnTo>
                  <a:cubicBezTo>
                    <a:pt x="4906" y="96"/>
                    <a:pt x="4906" y="84"/>
                    <a:pt x="4906" y="72"/>
                  </a:cubicBezTo>
                  <a:cubicBezTo>
                    <a:pt x="4859" y="72"/>
                    <a:pt x="4823" y="72"/>
                    <a:pt x="4775" y="60"/>
                  </a:cubicBezTo>
                  <a:cubicBezTo>
                    <a:pt x="4728" y="37"/>
                    <a:pt x="4704" y="25"/>
                    <a:pt x="465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75" name="Google Shape;3375;p24"/>
            <p:cNvSpPr/>
            <p:nvPr/>
          </p:nvSpPr>
          <p:spPr>
            <a:xfrm>
              <a:off x="3403975" y="2657300"/>
              <a:ext cx="46175" cy="92900"/>
            </a:xfrm>
            <a:custGeom>
              <a:avLst/>
              <a:gdLst/>
              <a:ahLst/>
              <a:cxnLst/>
              <a:rect l="l" t="t" r="r" b="b"/>
              <a:pathLst>
                <a:path w="1847" h="3716" extrusionOk="0">
                  <a:moveTo>
                    <a:pt x="275" y="1"/>
                  </a:moveTo>
                  <a:lnTo>
                    <a:pt x="1" y="36"/>
                  </a:lnTo>
                  <a:lnTo>
                    <a:pt x="1549" y="3691"/>
                  </a:lnTo>
                  <a:cubicBezTo>
                    <a:pt x="1593" y="3665"/>
                    <a:pt x="1651" y="3651"/>
                    <a:pt x="1708" y="3651"/>
                  </a:cubicBezTo>
                  <a:cubicBezTo>
                    <a:pt x="1727" y="3651"/>
                    <a:pt x="1745" y="3653"/>
                    <a:pt x="1763" y="3656"/>
                  </a:cubicBezTo>
                  <a:cubicBezTo>
                    <a:pt x="1799" y="3668"/>
                    <a:pt x="1834" y="3691"/>
                    <a:pt x="1846" y="3715"/>
                  </a:cubicBezTo>
                  <a:lnTo>
                    <a:pt x="27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76" name="Google Shape;3376;p24"/>
            <p:cNvSpPr/>
            <p:nvPr/>
          </p:nvSpPr>
          <p:spPr>
            <a:xfrm>
              <a:off x="3447750" y="2756725"/>
              <a:ext cx="63125" cy="139325"/>
            </a:xfrm>
            <a:custGeom>
              <a:avLst/>
              <a:gdLst/>
              <a:ahLst/>
              <a:cxnLst/>
              <a:rect l="l" t="t" r="r" b="b"/>
              <a:pathLst>
                <a:path w="2525" h="5573" extrusionOk="0">
                  <a:moveTo>
                    <a:pt x="214" y="0"/>
                  </a:moveTo>
                  <a:lnTo>
                    <a:pt x="119" y="84"/>
                  </a:lnTo>
                  <a:cubicBezTo>
                    <a:pt x="95" y="107"/>
                    <a:pt x="72" y="131"/>
                    <a:pt x="36" y="143"/>
                  </a:cubicBezTo>
                  <a:lnTo>
                    <a:pt x="0" y="167"/>
                  </a:lnTo>
                  <a:lnTo>
                    <a:pt x="2286" y="5572"/>
                  </a:lnTo>
                  <a:cubicBezTo>
                    <a:pt x="2358" y="5513"/>
                    <a:pt x="2441" y="5477"/>
                    <a:pt x="2524" y="5465"/>
                  </a:cubicBezTo>
                  <a:lnTo>
                    <a:pt x="21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77" name="Google Shape;3377;p24"/>
            <p:cNvSpPr/>
            <p:nvPr/>
          </p:nvSpPr>
          <p:spPr>
            <a:xfrm>
              <a:off x="3360525" y="2551625"/>
              <a:ext cx="47650" cy="100650"/>
            </a:xfrm>
            <a:custGeom>
              <a:avLst/>
              <a:gdLst/>
              <a:ahLst/>
              <a:cxnLst/>
              <a:rect l="l" t="t" r="r" b="b"/>
              <a:pathLst>
                <a:path w="1906" h="4026" extrusionOk="0">
                  <a:moveTo>
                    <a:pt x="227" y="1"/>
                  </a:moveTo>
                  <a:lnTo>
                    <a:pt x="1" y="144"/>
                  </a:lnTo>
                  <a:lnTo>
                    <a:pt x="1644" y="4025"/>
                  </a:lnTo>
                  <a:lnTo>
                    <a:pt x="1906" y="3989"/>
                  </a:ln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78" name="Google Shape;3378;p24"/>
            <p:cNvSpPr/>
            <p:nvPr/>
          </p:nvSpPr>
          <p:spPr>
            <a:xfrm>
              <a:off x="3125375" y="2390600"/>
              <a:ext cx="476275" cy="313150"/>
            </a:xfrm>
            <a:custGeom>
              <a:avLst/>
              <a:gdLst/>
              <a:ahLst/>
              <a:cxnLst/>
              <a:rect l="l" t="t" r="r" b="b"/>
              <a:pathLst>
                <a:path w="19051" h="12526" extrusionOk="0">
                  <a:moveTo>
                    <a:pt x="19051" y="1"/>
                  </a:moveTo>
                  <a:lnTo>
                    <a:pt x="16455" y="1691"/>
                  </a:lnTo>
                  <a:lnTo>
                    <a:pt x="16241" y="1834"/>
                  </a:lnTo>
                  <a:lnTo>
                    <a:pt x="9907" y="5942"/>
                  </a:lnTo>
                  <a:lnTo>
                    <a:pt x="9371" y="6287"/>
                  </a:lnTo>
                  <a:lnTo>
                    <a:pt x="1" y="12395"/>
                  </a:lnTo>
                  <a:cubicBezTo>
                    <a:pt x="48" y="12431"/>
                    <a:pt x="72" y="12478"/>
                    <a:pt x="108" y="12526"/>
                  </a:cubicBezTo>
                  <a:lnTo>
                    <a:pt x="358" y="12478"/>
                  </a:lnTo>
                  <a:lnTo>
                    <a:pt x="9407" y="6597"/>
                  </a:lnTo>
                  <a:lnTo>
                    <a:pt x="9633" y="6454"/>
                  </a:lnTo>
                  <a:lnTo>
                    <a:pt x="16384" y="2060"/>
                  </a:lnTo>
                  <a:lnTo>
                    <a:pt x="16503" y="1989"/>
                  </a:lnTo>
                  <a:lnTo>
                    <a:pt x="16503" y="1977"/>
                  </a:lnTo>
                  <a:cubicBezTo>
                    <a:pt x="16533" y="1877"/>
                    <a:pt x="16622" y="1802"/>
                    <a:pt x="16720" y="1802"/>
                  </a:cubicBezTo>
                  <a:cubicBezTo>
                    <a:pt x="16739" y="1802"/>
                    <a:pt x="16758" y="1805"/>
                    <a:pt x="16777" y="1810"/>
                  </a:cubicBezTo>
                  <a:lnTo>
                    <a:pt x="19051" y="322"/>
                  </a:lnTo>
                  <a:lnTo>
                    <a:pt x="190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79" name="Google Shape;3379;p24"/>
            <p:cNvSpPr/>
            <p:nvPr/>
          </p:nvSpPr>
          <p:spPr>
            <a:xfrm>
              <a:off x="3128050" y="2615625"/>
              <a:ext cx="473900" cy="94675"/>
            </a:xfrm>
            <a:custGeom>
              <a:avLst/>
              <a:gdLst/>
              <a:ahLst/>
              <a:cxnLst/>
              <a:rect l="l" t="t" r="r" b="b"/>
              <a:pathLst>
                <a:path w="18956" h="3787" extrusionOk="0">
                  <a:moveTo>
                    <a:pt x="18956" y="1"/>
                  </a:moveTo>
                  <a:lnTo>
                    <a:pt x="11216" y="1441"/>
                  </a:lnTo>
                  <a:lnTo>
                    <a:pt x="10955" y="1489"/>
                  </a:lnTo>
                  <a:lnTo>
                    <a:pt x="251" y="3477"/>
                  </a:lnTo>
                  <a:lnTo>
                    <a:pt x="1" y="3525"/>
                  </a:lnTo>
                  <a:cubicBezTo>
                    <a:pt x="25" y="3596"/>
                    <a:pt x="37" y="3704"/>
                    <a:pt x="25" y="3787"/>
                  </a:cubicBezTo>
                  <a:lnTo>
                    <a:pt x="11062" y="1739"/>
                  </a:lnTo>
                  <a:lnTo>
                    <a:pt x="11324" y="1691"/>
                  </a:lnTo>
                  <a:lnTo>
                    <a:pt x="18956" y="263"/>
                  </a:lnTo>
                  <a:lnTo>
                    <a:pt x="1895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80" name="Google Shape;3380;p24"/>
            <p:cNvSpPr/>
            <p:nvPr/>
          </p:nvSpPr>
          <p:spPr>
            <a:xfrm>
              <a:off x="3117650" y="2716825"/>
              <a:ext cx="74725" cy="262575"/>
            </a:xfrm>
            <a:custGeom>
              <a:avLst/>
              <a:gdLst/>
              <a:ahLst/>
              <a:cxnLst/>
              <a:rect l="l" t="t" r="r" b="b"/>
              <a:pathLst>
                <a:path w="2989" h="10503" extrusionOk="0">
                  <a:moveTo>
                    <a:pt x="250" y="1"/>
                  </a:moveTo>
                  <a:cubicBezTo>
                    <a:pt x="188" y="32"/>
                    <a:pt x="109" y="63"/>
                    <a:pt x="34" y="63"/>
                  </a:cubicBezTo>
                  <a:cubicBezTo>
                    <a:pt x="23" y="63"/>
                    <a:pt x="11" y="62"/>
                    <a:pt x="0" y="60"/>
                  </a:cubicBezTo>
                  <a:lnTo>
                    <a:pt x="0" y="60"/>
                  </a:lnTo>
                  <a:lnTo>
                    <a:pt x="2739" y="10502"/>
                  </a:lnTo>
                  <a:cubicBezTo>
                    <a:pt x="2810" y="10454"/>
                    <a:pt x="2905" y="10431"/>
                    <a:pt x="2989" y="10419"/>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81" name="Google Shape;3381;p24"/>
            <p:cNvSpPr/>
            <p:nvPr/>
          </p:nvSpPr>
          <p:spPr>
            <a:xfrm>
              <a:off x="3207525" y="2947525"/>
              <a:ext cx="153325" cy="44675"/>
            </a:xfrm>
            <a:custGeom>
              <a:avLst/>
              <a:gdLst/>
              <a:ahLst/>
              <a:cxnLst/>
              <a:rect l="l" t="t" r="r" b="b"/>
              <a:pathLst>
                <a:path w="6133" h="1787" extrusionOk="0">
                  <a:moveTo>
                    <a:pt x="5859" y="0"/>
                  </a:moveTo>
                  <a:lnTo>
                    <a:pt x="1" y="1524"/>
                  </a:lnTo>
                  <a:cubicBezTo>
                    <a:pt x="48" y="1607"/>
                    <a:pt x="60" y="1691"/>
                    <a:pt x="60" y="1786"/>
                  </a:cubicBezTo>
                  <a:lnTo>
                    <a:pt x="6132" y="191"/>
                  </a:lnTo>
                  <a:lnTo>
                    <a:pt x="585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82" name="Google Shape;3382;p24"/>
            <p:cNvSpPr/>
            <p:nvPr/>
          </p:nvSpPr>
          <p:spPr>
            <a:xfrm>
              <a:off x="3362025" y="2909125"/>
              <a:ext cx="138425" cy="40800"/>
            </a:xfrm>
            <a:custGeom>
              <a:avLst/>
              <a:gdLst/>
              <a:ahLst/>
              <a:cxnLst/>
              <a:rect l="l" t="t" r="r" b="b"/>
              <a:pathLst>
                <a:path w="5537" h="1632" extrusionOk="0">
                  <a:moveTo>
                    <a:pt x="5465" y="0"/>
                  </a:moveTo>
                  <a:lnTo>
                    <a:pt x="0" y="1429"/>
                  </a:lnTo>
                  <a:lnTo>
                    <a:pt x="286" y="1631"/>
                  </a:lnTo>
                  <a:lnTo>
                    <a:pt x="5489" y="262"/>
                  </a:lnTo>
                  <a:lnTo>
                    <a:pt x="5537" y="238"/>
                  </a:lnTo>
                  <a:cubicBezTo>
                    <a:pt x="5489" y="155"/>
                    <a:pt x="5477" y="84"/>
                    <a:pt x="546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83" name="Google Shape;3383;p24"/>
            <p:cNvSpPr/>
            <p:nvPr/>
          </p:nvSpPr>
          <p:spPr>
            <a:xfrm>
              <a:off x="3281950" y="2758200"/>
              <a:ext cx="167000" cy="126825"/>
            </a:xfrm>
            <a:custGeom>
              <a:avLst/>
              <a:gdLst/>
              <a:ahLst/>
              <a:cxnLst/>
              <a:rect l="l" t="t" r="r" b="b"/>
              <a:pathLst>
                <a:path w="6680" h="5073" extrusionOk="0">
                  <a:moveTo>
                    <a:pt x="6370" y="1"/>
                  </a:moveTo>
                  <a:lnTo>
                    <a:pt x="2965" y="2608"/>
                  </a:lnTo>
                  <a:cubicBezTo>
                    <a:pt x="2977" y="2656"/>
                    <a:pt x="3001" y="2727"/>
                    <a:pt x="2965" y="2787"/>
                  </a:cubicBezTo>
                  <a:cubicBezTo>
                    <a:pt x="2927" y="2900"/>
                    <a:pt x="2837" y="2968"/>
                    <a:pt x="2737" y="2968"/>
                  </a:cubicBezTo>
                  <a:cubicBezTo>
                    <a:pt x="2710" y="2968"/>
                    <a:pt x="2683" y="2963"/>
                    <a:pt x="2655" y="2954"/>
                  </a:cubicBezTo>
                  <a:cubicBezTo>
                    <a:pt x="2608" y="2942"/>
                    <a:pt x="2584" y="2930"/>
                    <a:pt x="2560" y="2894"/>
                  </a:cubicBezTo>
                  <a:lnTo>
                    <a:pt x="0" y="4859"/>
                  </a:lnTo>
                  <a:cubicBezTo>
                    <a:pt x="72" y="4906"/>
                    <a:pt x="131" y="4978"/>
                    <a:pt x="179" y="5073"/>
                  </a:cubicBezTo>
                  <a:lnTo>
                    <a:pt x="6644" y="132"/>
                  </a:lnTo>
                  <a:lnTo>
                    <a:pt x="6680" y="96"/>
                  </a:lnTo>
                  <a:lnTo>
                    <a:pt x="6680" y="96"/>
                  </a:lnTo>
                  <a:cubicBezTo>
                    <a:pt x="6647" y="116"/>
                    <a:pt x="6618" y="125"/>
                    <a:pt x="6586" y="125"/>
                  </a:cubicBezTo>
                  <a:cubicBezTo>
                    <a:pt x="6561" y="125"/>
                    <a:pt x="6533" y="119"/>
                    <a:pt x="6501" y="108"/>
                  </a:cubicBezTo>
                  <a:cubicBezTo>
                    <a:pt x="6442" y="96"/>
                    <a:pt x="6406" y="48"/>
                    <a:pt x="637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84" name="Google Shape;3384;p24"/>
            <p:cNvSpPr/>
            <p:nvPr/>
          </p:nvSpPr>
          <p:spPr>
            <a:xfrm>
              <a:off x="3450725" y="2635275"/>
              <a:ext cx="150925" cy="123850"/>
            </a:xfrm>
            <a:custGeom>
              <a:avLst/>
              <a:gdLst/>
              <a:ahLst/>
              <a:cxnLst/>
              <a:rect l="l" t="t" r="r" b="b"/>
              <a:pathLst>
                <a:path w="6037" h="4954" extrusionOk="0">
                  <a:moveTo>
                    <a:pt x="6037" y="1"/>
                  </a:moveTo>
                  <a:lnTo>
                    <a:pt x="0" y="4632"/>
                  </a:lnTo>
                  <a:cubicBezTo>
                    <a:pt x="60" y="4668"/>
                    <a:pt x="72" y="4775"/>
                    <a:pt x="36" y="4870"/>
                  </a:cubicBezTo>
                  <a:lnTo>
                    <a:pt x="0" y="4953"/>
                  </a:lnTo>
                  <a:lnTo>
                    <a:pt x="0" y="4953"/>
                  </a:lnTo>
                  <a:lnTo>
                    <a:pt x="95" y="4882"/>
                  </a:lnTo>
                  <a:lnTo>
                    <a:pt x="6037" y="322"/>
                  </a:lnTo>
                  <a:lnTo>
                    <a:pt x="60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85" name="Google Shape;3385;p24"/>
            <p:cNvSpPr/>
            <p:nvPr/>
          </p:nvSpPr>
          <p:spPr>
            <a:xfrm>
              <a:off x="3516800" y="2698375"/>
              <a:ext cx="84850" cy="197675"/>
            </a:xfrm>
            <a:custGeom>
              <a:avLst/>
              <a:gdLst/>
              <a:ahLst/>
              <a:cxnLst/>
              <a:rect l="l" t="t" r="r" b="b"/>
              <a:pathLst>
                <a:path w="3394" h="7907" extrusionOk="0">
                  <a:moveTo>
                    <a:pt x="3394" y="1"/>
                  </a:moveTo>
                  <a:lnTo>
                    <a:pt x="0" y="7799"/>
                  </a:lnTo>
                  <a:cubicBezTo>
                    <a:pt x="12" y="7799"/>
                    <a:pt x="48" y="7811"/>
                    <a:pt x="60" y="7811"/>
                  </a:cubicBezTo>
                  <a:cubicBezTo>
                    <a:pt x="119" y="7835"/>
                    <a:pt x="179" y="7883"/>
                    <a:pt x="238" y="7906"/>
                  </a:cubicBezTo>
                  <a:lnTo>
                    <a:pt x="3394" y="667"/>
                  </a:lnTo>
                  <a:lnTo>
                    <a:pt x="33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86" name="Google Shape;3386;p24"/>
            <p:cNvSpPr/>
            <p:nvPr/>
          </p:nvSpPr>
          <p:spPr>
            <a:xfrm>
              <a:off x="3517700" y="2919250"/>
              <a:ext cx="83950" cy="148250"/>
            </a:xfrm>
            <a:custGeom>
              <a:avLst/>
              <a:gdLst/>
              <a:ahLst/>
              <a:cxnLst/>
              <a:rect l="l" t="t" r="r" b="b"/>
              <a:pathLst>
                <a:path w="3358" h="5930" extrusionOk="0">
                  <a:moveTo>
                    <a:pt x="238" y="0"/>
                  </a:moveTo>
                  <a:cubicBezTo>
                    <a:pt x="155" y="60"/>
                    <a:pt x="83" y="95"/>
                    <a:pt x="0" y="131"/>
                  </a:cubicBezTo>
                  <a:lnTo>
                    <a:pt x="3358" y="5929"/>
                  </a:lnTo>
                  <a:lnTo>
                    <a:pt x="3358" y="5394"/>
                  </a:ln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87" name="Google Shape;3387;p24"/>
            <p:cNvSpPr/>
            <p:nvPr/>
          </p:nvSpPr>
          <p:spPr>
            <a:xfrm>
              <a:off x="3421550" y="2991875"/>
              <a:ext cx="180100" cy="133375"/>
            </a:xfrm>
            <a:custGeom>
              <a:avLst/>
              <a:gdLst/>
              <a:ahLst/>
              <a:cxnLst/>
              <a:rect l="l" t="t" r="r" b="b"/>
              <a:pathLst>
                <a:path w="7204" h="5335" extrusionOk="0">
                  <a:moveTo>
                    <a:pt x="250" y="0"/>
                  </a:moveTo>
                  <a:cubicBezTo>
                    <a:pt x="221" y="110"/>
                    <a:pt x="141" y="161"/>
                    <a:pt x="53" y="161"/>
                  </a:cubicBezTo>
                  <a:cubicBezTo>
                    <a:pt x="36" y="161"/>
                    <a:pt x="18" y="159"/>
                    <a:pt x="0" y="155"/>
                  </a:cubicBezTo>
                  <a:lnTo>
                    <a:pt x="0" y="155"/>
                  </a:lnTo>
                  <a:lnTo>
                    <a:pt x="7204" y="5334"/>
                  </a:lnTo>
                  <a:lnTo>
                    <a:pt x="7204" y="5001"/>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88" name="Google Shape;3388;p24"/>
            <p:cNvSpPr/>
            <p:nvPr/>
          </p:nvSpPr>
          <p:spPr>
            <a:xfrm>
              <a:off x="3415600" y="2991275"/>
              <a:ext cx="1500" cy="1500"/>
            </a:xfrm>
            <a:custGeom>
              <a:avLst/>
              <a:gdLst/>
              <a:ahLst/>
              <a:cxnLst/>
              <a:rect l="l" t="t" r="r" b="b"/>
              <a:pathLst>
                <a:path w="60" h="60" extrusionOk="0">
                  <a:moveTo>
                    <a:pt x="48" y="0"/>
                  </a:moveTo>
                  <a:lnTo>
                    <a:pt x="0" y="12"/>
                  </a:lnTo>
                  <a:lnTo>
                    <a:pt x="60" y="60"/>
                  </a:lnTo>
                  <a:cubicBezTo>
                    <a:pt x="48" y="48"/>
                    <a:pt x="48" y="12"/>
                    <a:pt x="4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89" name="Google Shape;3389;p24"/>
            <p:cNvSpPr/>
            <p:nvPr/>
          </p:nvSpPr>
          <p:spPr>
            <a:xfrm>
              <a:off x="3283125" y="2890950"/>
              <a:ext cx="131900" cy="96475"/>
            </a:xfrm>
            <a:custGeom>
              <a:avLst/>
              <a:gdLst/>
              <a:ahLst/>
              <a:cxnLst/>
              <a:rect l="l" t="t" r="r" b="b"/>
              <a:pathLst>
                <a:path w="5276" h="3859" extrusionOk="0">
                  <a:moveTo>
                    <a:pt x="132" y="1"/>
                  </a:moveTo>
                  <a:cubicBezTo>
                    <a:pt x="132" y="13"/>
                    <a:pt x="132" y="25"/>
                    <a:pt x="120" y="37"/>
                  </a:cubicBezTo>
                  <a:cubicBezTo>
                    <a:pt x="96" y="108"/>
                    <a:pt x="60" y="168"/>
                    <a:pt x="1" y="227"/>
                  </a:cubicBezTo>
                  <a:lnTo>
                    <a:pt x="2811" y="2251"/>
                  </a:lnTo>
                  <a:lnTo>
                    <a:pt x="3097" y="2454"/>
                  </a:lnTo>
                  <a:lnTo>
                    <a:pt x="5061" y="3859"/>
                  </a:lnTo>
                  <a:lnTo>
                    <a:pt x="5275" y="3680"/>
                  </a:lnTo>
                  <a:lnTo>
                    <a:pt x="3430" y="2346"/>
                  </a:lnTo>
                  <a:lnTo>
                    <a:pt x="3156" y="2168"/>
                  </a:lnTo>
                  <a:lnTo>
                    <a:pt x="13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90" name="Google Shape;3390;p24"/>
            <p:cNvSpPr/>
            <p:nvPr/>
          </p:nvSpPr>
          <p:spPr>
            <a:xfrm>
              <a:off x="3303375" y="2915075"/>
              <a:ext cx="202425" cy="165525"/>
            </a:xfrm>
            <a:custGeom>
              <a:avLst/>
              <a:gdLst/>
              <a:ahLst/>
              <a:cxnLst/>
              <a:rect l="l" t="t" r="r" b="b"/>
              <a:pathLst>
                <a:path w="8097" h="6621" extrusionOk="0">
                  <a:moveTo>
                    <a:pt x="7883" y="0"/>
                  </a:moveTo>
                  <a:lnTo>
                    <a:pt x="7835" y="24"/>
                  </a:lnTo>
                  <a:lnTo>
                    <a:pt x="4489" y="2739"/>
                  </a:lnTo>
                  <a:lnTo>
                    <a:pt x="4287" y="2917"/>
                  </a:lnTo>
                  <a:lnTo>
                    <a:pt x="1" y="6370"/>
                  </a:lnTo>
                  <a:lnTo>
                    <a:pt x="84" y="6430"/>
                  </a:lnTo>
                  <a:lnTo>
                    <a:pt x="96" y="6442"/>
                  </a:lnTo>
                  <a:lnTo>
                    <a:pt x="120" y="6454"/>
                  </a:lnTo>
                  <a:lnTo>
                    <a:pt x="132" y="6477"/>
                  </a:lnTo>
                  <a:lnTo>
                    <a:pt x="132" y="6489"/>
                  </a:lnTo>
                  <a:lnTo>
                    <a:pt x="132" y="6501"/>
                  </a:lnTo>
                  <a:lnTo>
                    <a:pt x="132" y="6513"/>
                  </a:lnTo>
                  <a:lnTo>
                    <a:pt x="132" y="6549"/>
                  </a:lnTo>
                  <a:lnTo>
                    <a:pt x="143" y="6620"/>
                  </a:lnTo>
                  <a:lnTo>
                    <a:pt x="4525" y="3108"/>
                  </a:lnTo>
                  <a:lnTo>
                    <a:pt x="4549" y="3084"/>
                  </a:lnTo>
                  <a:cubicBezTo>
                    <a:pt x="4537" y="3036"/>
                    <a:pt x="4549" y="3001"/>
                    <a:pt x="4561" y="2965"/>
                  </a:cubicBezTo>
                  <a:cubicBezTo>
                    <a:pt x="4601" y="2865"/>
                    <a:pt x="4700" y="2790"/>
                    <a:pt x="4815" y="2790"/>
                  </a:cubicBezTo>
                  <a:cubicBezTo>
                    <a:pt x="4837" y="2790"/>
                    <a:pt x="4859" y="2793"/>
                    <a:pt x="4882" y="2798"/>
                  </a:cubicBezTo>
                  <a:cubicBezTo>
                    <a:pt x="4882" y="2798"/>
                    <a:pt x="4894" y="2798"/>
                    <a:pt x="4894" y="2810"/>
                  </a:cubicBezTo>
                  <a:lnTo>
                    <a:pt x="8097" y="238"/>
                  </a:lnTo>
                  <a:cubicBezTo>
                    <a:pt x="7990" y="143"/>
                    <a:pt x="7930" y="72"/>
                    <a:pt x="788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91" name="Google Shape;3391;p24"/>
            <p:cNvSpPr/>
            <p:nvPr/>
          </p:nvSpPr>
          <p:spPr>
            <a:xfrm>
              <a:off x="2964350" y="3075800"/>
              <a:ext cx="335475" cy="51225"/>
            </a:xfrm>
            <a:custGeom>
              <a:avLst/>
              <a:gdLst/>
              <a:ahLst/>
              <a:cxnLst/>
              <a:rect l="l" t="t" r="r" b="b"/>
              <a:pathLst>
                <a:path w="13419" h="2049" extrusionOk="0">
                  <a:moveTo>
                    <a:pt x="13204" y="1"/>
                  </a:moveTo>
                  <a:lnTo>
                    <a:pt x="0" y="1810"/>
                  </a:lnTo>
                  <a:cubicBezTo>
                    <a:pt x="24" y="1870"/>
                    <a:pt x="36" y="1941"/>
                    <a:pt x="60" y="2025"/>
                  </a:cubicBezTo>
                  <a:lnTo>
                    <a:pt x="203" y="2049"/>
                  </a:lnTo>
                  <a:lnTo>
                    <a:pt x="13419" y="239"/>
                  </a:lnTo>
                  <a:lnTo>
                    <a:pt x="13407" y="156"/>
                  </a:lnTo>
                  <a:lnTo>
                    <a:pt x="1320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92" name="Google Shape;3392;p24"/>
            <p:cNvSpPr/>
            <p:nvPr/>
          </p:nvSpPr>
          <p:spPr>
            <a:xfrm>
              <a:off x="3202475" y="2999600"/>
              <a:ext cx="102700" cy="80400"/>
            </a:xfrm>
            <a:custGeom>
              <a:avLst/>
              <a:gdLst/>
              <a:ahLst/>
              <a:cxnLst/>
              <a:rect l="l" t="t" r="r" b="b"/>
              <a:pathLst>
                <a:path w="4108" h="3216" extrusionOk="0">
                  <a:moveTo>
                    <a:pt x="4061" y="3007"/>
                  </a:moveTo>
                  <a:lnTo>
                    <a:pt x="4108" y="3037"/>
                  </a:lnTo>
                  <a:cubicBezTo>
                    <a:pt x="4092" y="3021"/>
                    <a:pt x="4077" y="3012"/>
                    <a:pt x="4061" y="3007"/>
                  </a:cubicBezTo>
                  <a:close/>
                  <a:moveTo>
                    <a:pt x="179" y="1"/>
                  </a:moveTo>
                  <a:cubicBezTo>
                    <a:pt x="131" y="72"/>
                    <a:pt x="72" y="144"/>
                    <a:pt x="0" y="191"/>
                  </a:cubicBezTo>
                  <a:lnTo>
                    <a:pt x="3679" y="3049"/>
                  </a:lnTo>
                  <a:lnTo>
                    <a:pt x="3882" y="3215"/>
                  </a:lnTo>
                  <a:lnTo>
                    <a:pt x="3882" y="3144"/>
                  </a:lnTo>
                  <a:cubicBezTo>
                    <a:pt x="3870" y="3073"/>
                    <a:pt x="3929" y="3013"/>
                    <a:pt x="4001" y="3001"/>
                  </a:cubicBezTo>
                  <a:cubicBezTo>
                    <a:pt x="4021" y="3001"/>
                    <a:pt x="4041" y="3001"/>
                    <a:pt x="4061" y="3007"/>
                  </a:cubicBezTo>
                  <a:lnTo>
                    <a:pt x="4061" y="3007"/>
                  </a:lnTo>
                  <a:lnTo>
                    <a:pt x="4013" y="2977"/>
                  </a:lnTo>
                  <a:lnTo>
                    <a:pt x="1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93" name="Google Shape;3393;p24"/>
            <p:cNvSpPr/>
            <p:nvPr/>
          </p:nvSpPr>
          <p:spPr>
            <a:xfrm>
              <a:off x="3299500" y="3073725"/>
              <a:ext cx="22050" cy="129200"/>
            </a:xfrm>
            <a:custGeom>
              <a:avLst/>
              <a:gdLst/>
              <a:ahLst/>
              <a:cxnLst/>
              <a:rect l="l" t="t" r="r" b="b"/>
              <a:pathLst>
                <a:path w="882" h="5168" extrusionOk="0">
                  <a:moveTo>
                    <a:pt x="120" y="0"/>
                  </a:moveTo>
                  <a:cubicBezTo>
                    <a:pt x="48" y="24"/>
                    <a:pt x="1" y="84"/>
                    <a:pt x="1" y="155"/>
                  </a:cubicBezTo>
                  <a:lnTo>
                    <a:pt x="1" y="215"/>
                  </a:lnTo>
                  <a:lnTo>
                    <a:pt x="13" y="286"/>
                  </a:lnTo>
                  <a:lnTo>
                    <a:pt x="608" y="5108"/>
                  </a:lnTo>
                  <a:lnTo>
                    <a:pt x="882" y="5168"/>
                  </a:lnTo>
                  <a:lnTo>
                    <a:pt x="263" y="179"/>
                  </a:lnTo>
                  <a:lnTo>
                    <a:pt x="275" y="155"/>
                  </a:lnTo>
                  <a:lnTo>
                    <a:pt x="275" y="131"/>
                  </a:lnTo>
                  <a:lnTo>
                    <a:pt x="275" y="108"/>
                  </a:lnTo>
                  <a:lnTo>
                    <a:pt x="275" y="96"/>
                  </a:lnTo>
                  <a:lnTo>
                    <a:pt x="275" y="84"/>
                  </a:lnTo>
                  <a:cubicBezTo>
                    <a:pt x="275" y="84"/>
                    <a:pt x="275" y="60"/>
                    <a:pt x="251" y="60"/>
                  </a:cubicBezTo>
                  <a:lnTo>
                    <a:pt x="239" y="48"/>
                  </a:lnTo>
                  <a:lnTo>
                    <a:pt x="227" y="36"/>
                  </a:lnTo>
                  <a:cubicBezTo>
                    <a:pt x="191" y="24"/>
                    <a:pt x="167" y="0"/>
                    <a:pt x="1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94" name="Google Shape;3394;p24"/>
            <p:cNvSpPr/>
            <p:nvPr/>
          </p:nvSpPr>
          <p:spPr>
            <a:xfrm>
              <a:off x="3315575" y="3209450"/>
              <a:ext cx="16100" cy="73850"/>
            </a:xfrm>
            <a:custGeom>
              <a:avLst/>
              <a:gdLst/>
              <a:ahLst/>
              <a:cxnLst/>
              <a:rect l="l" t="t" r="r" b="b"/>
              <a:pathLst>
                <a:path w="644" h="2954" extrusionOk="0">
                  <a:moveTo>
                    <a:pt x="1" y="1"/>
                  </a:moveTo>
                  <a:lnTo>
                    <a:pt x="370" y="2953"/>
                  </a:lnTo>
                  <a:lnTo>
                    <a:pt x="644" y="2953"/>
                  </a:lnTo>
                  <a:lnTo>
                    <a:pt x="286" y="60"/>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95" name="Google Shape;3395;p24"/>
            <p:cNvSpPr/>
            <p:nvPr/>
          </p:nvSpPr>
          <p:spPr>
            <a:xfrm>
              <a:off x="3552525" y="3258875"/>
              <a:ext cx="3300" cy="2100"/>
            </a:xfrm>
            <a:custGeom>
              <a:avLst/>
              <a:gdLst/>
              <a:ahLst/>
              <a:cxnLst/>
              <a:rect l="l" t="t" r="r" b="b"/>
              <a:pathLst>
                <a:path w="132" h="84" extrusionOk="0">
                  <a:moveTo>
                    <a:pt x="36" y="0"/>
                  </a:moveTo>
                  <a:cubicBezTo>
                    <a:pt x="12" y="24"/>
                    <a:pt x="0" y="60"/>
                    <a:pt x="0" y="83"/>
                  </a:cubicBezTo>
                  <a:cubicBezTo>
                    <a:pt x="60" y="83"/>
                    <a:pt x="107" y="60"/>
                    <a:pt x="131" y="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96" name="Google Shape;3396;p24"/>
            <p:cNvSpPr/>
            <p:nvPr/>
          </p:nvSpPr>
          <p:spPr>
            <a:xfrm>
              <a:off x="2964650" y="3126400"/>
              <a:ext cx="548300" cy="125650"/>
            </a:xfrm>
            <a:custGeom>
              <a:avLst/>
              <a:gdLst/>
              <a:ahLst/>
              <a:cxnLst/>
              <a:rect l="l" t="t" r="r" b="b"/>
              <a:pathLst>
                <a:path w="21932" h="5026" extrusionOk="0">
                  <a:moveTo>
                    <a:pt x="48" y="1"/>
                  </a:moveTo>
                  <a:cubicBezTo>
                    <a:pt x="48" y="72"/>
                    <a:pt x="48" y="144"/>
                    <a:pt x="12" y="215"/>
                  </a:cubicBezTo>
                  <a:cubicBezTo>
                    <a:pt x="12" y="239"/>
                    <a:pt x="0" y="251"/>
                    <a:pt x="0" y="251"/>
                  </a:cubicBezTo>
                  <a:lnTo>
                    <a:pt x="14038" y="3323"/>
                  </a:lnTo>
                  <a:lnTo>
                    <a:pt x="14300" y="3382"/>
                  </a:lnTo>
                  <a:lnTo>
                    <a:pt x="21896" y="5025"/>
                  </a:lnTo>
                  <a:cubicBezTo>
                    <a:pt x="21896" y="4942"/>
                    <a:pt x="21908" y="4847"/>
                    <a:pt x="21932" y="4763"/>
                  </a:cubicBezTo>
                  <a:lnTo>
                    <a:pt x="14276" y="3096"/>
                  </a:lnTo>
                  <a:lnTo>
                    <a:pt x="14002" y="3037"/>
                  </a:lnTo>
                  <a:lnTo>
                    <a:pt x="191" y="25"/>
                  </a:ln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97" name="Google Shape;3397;p24"/>
            <p:cNvSpPr/>
            <p:nvPr/>
          </p:nvSpPr>
          <p:spPr>
            <a:xfrm>
              <a:off x="3553400" y="3252025"/>
              <a:ext cx="48250" cy="16400"/>
            </a:xfrm>
            <a:custGeom>
              <a:avLst/>
              <a:gdLst/>
              <a:ahLst/>
              <a:cxnLst/>
              <a:rect l="l" t="t" r="r" b="b"/>
              <a:pathLst>
                <a:path w="1930" h="656" extrusionOk="0">
                  <a:moveTo>
                    <a:pt x="37" y="0"/>
                  </a:moveTo>
                  <a:cubicBezTo>
                    <a:pt x="37" y="95"/>
                    <a:pt x="25" y="179"/>
                    <a:pt x="1" y="274"/>
                  </a:cubicBezTo>
                  <a:lnTo>
                    <a:pt x="84" y="286"/>
                  </a:lnTo>
                  <a:lnTo>
                    <a:pt x="1930" y="655"/>
                  </a:lnTo>
                  <a:lnTo>
                    <a:pt x="1930" y="381"/>
                  </a:lnTo>
                  <a:lnTo>
                    <a:pt x="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98" name="Google Shape;3398;p24"/>
            <p:cNvSpPr/>
            <p:nvPr/>
          </p:nvSpPr>
          <p:spPr>
            <a:xfrm>
              <a:off x="3481375" y="3258875"/>
              <a:ext cx="35150" cy="24425"/>
            </a:xfrm>
            <a:custGeom>
              <a:avLst/>
              <a:gdLst/>
              <a:ahLst/>
              <a:cxnLst/>
              <a:rect l="l" t="t" r="r" b="b"/>
              <a:pathLst>
                <a:path w="1406" h="977" extrusionOk="0">
                  <a:moveTo>
                    <a:pt x="1286" y="0"/>
                  </a:moveTo>
                  <a:lnTo>
                    <a:pt x="1" y="976"/>
                  </a:lnTo>
                  <a:lnTo>
                    <a:pt x="441" y="976"/>
                  </a:lnTo>
                  <a:lnTo>
                    <a:pt x="1405" y="238"/>
                  </a:lnTo>
                  <a:cubicBezTo>
                    <a:pt x="1346" y="167"/>
                    <a:pt x="1310" y="83"/>
                    <a:pt x="128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399" name="Google Shape;3399;p24"/>
            <p:cNvSpPr/>
            <p:nvPr/>
          </p:nvSpPr>
          <p:spPr>
            <a:xfrm>
              <a:off x="3544475" y="3190100"/>
              <a:ext cx="57175" cy="49150"/>
            </a:xfrm>
            <a:custGeom>
              <a:avLst/>
              <a:gdLst/>
              <a:ahLst/>
              <a:cxnLst/>
              <a:rect l="l" t="t" r="r" b="b"/>
              <a:pathLst>
                <a:path w="2287" h="1966" extrusionOk="0">
                  <a:moveTo>
                    <a:pt x="2287" y="1"/>
                  </a:moveTo>
                  <a:lnTo>
                    <a:pt x="1" y="1763"/>
                  </a:lnTo>
                  <a:cubicBezTo>
                    <a:pt x="72" y="1822"/>
                    <a:pt x="144" y="1882"/>
                    <a:pt x="203" y="1965"/>
                  </a:cubicBezTo>
                  <a:lnTo>
                    <a:pt x="2287" y="334"/>
                  </a:lnTo>
                  <a:lnTo>
                    <a:pt x="228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00" name="Google Shape;3400;p24"/>
            <p:cNvSpPr/>
            <p:nvPr/>
          </p:nvSpPr>
          <p:spPr>
            <a:xfrm>
              <a:off x="2569050" y="3051400"/>
              <a:ext cx="368525" cy="75325"/>
            </a:xfrm>
            <a:custGeom>
              <a:avLst/>
              <a:gdLst/>
              <a:ahLst/>
              <a:cxnLst/>
              <a:rect l="l" t="t" r="r" b="b"/>
              <a:pathLst>
                <a:path w="14741" h="3013" extrusionOk="0">
                  <a:moveTo>
                    <a:pt x="48" y="0"/>
                  </a:moveTo>
                  <a:cubicBezTo>
                    <a:pt x="48" y="84"/>
                    <a:pt x="37" y="167"/>
                    <a:pt x="1" y="239"/>
                  </a:cubicBezTo>
                  <a:lnTo>
                    <a:pt x="1" y="286"/>
                  </a:lnTo>
                  <a:lnTo>
                    <a:pt x="14681" y="3013"/>
                  </a:lnTo>
                  <a:cubicBezTo>
                    <a:pt x="14681" y="2953"/>
                    <a:pt x="14693" y="2894"/>
                    <a:pt x="14705" y="2834"/>
                  </a:cubicBezTo>
                  <a:cubicBezTo>
                    <a:pt x="14729" y="2798"/>
                    <a:pt x="14729" y="2775"/>
                    <a:pt x="14741" y="2739"/>
                  </a:cubicBezTo>
                  <a:lnTo>
                    <a:pt x="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01" name="Google Shape;3401;p24"/>
            <p:cNvSpPr/>
            <p:nvPr/>
          </p:nvSpPr>
          <p:spPr>
            <a:xfrm>
              <a:off x="2951550" y="3140400"/>
              <a:ext cx="46750" cy="143500"/>
            </a:xfrm>
            <a:custGeom>
              <a:avLst/>
              <a:gdLst/>
              <a:ahLst/>
              <a:cxnLst/>
              <a:rect l="l" t="t" r="r" b="b"/>
              <a:pathLst>
                <a:path w="1870" h="5740" extrusionOk="0">
                  <a:moveTo>
                    <a:pt x="262" y="0"/>
                  </a:moveTo>
                  <a:cubicBezTo>
                    <a:pt x="179" y="48"/>
                    <a:pt x="96" y="60"/>
                    <a:pt x="0" y="84"/>
                  </a:cubicBezTo>
                  <a:lnTo>
                    <a:pt x="1596" y="5739"/>
                  </a:lnTo>
                  <a:lnTo>
                    <a:pt x="1870" y="5739"/>
                  </a:lnTo>
                  <a:lnTo>
                    <a:pt x="26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02" name="Google Shape;3402;p24"/>
            <p:cNvSpPr/>
            <p:nvPr/>
          </p:nvSpPr>
          <p:spPr>
            <a:xfrm>
              <a:off x="2657175" y="3196350"/>
              <a:ext cx="8050" cy="86950"/>
            </a:xfrm>
            <a:custGeom>
              <a:avLst/>
              <a:gdLst/>
              <a:ahLst/>
              <a:cxnLst/>
              <a:rect l="l" t="t" r="r" b="b"/>
              <a:pathLst>
                <a:path w="322" h="3478" extrusionOk="0">
                  <a:moveTo>
                    <a:pt x="143" y="1"/>
                  </a:moveTo>
                  <a:cubicBezTo>
                    <a:pt x="95" y="13"/>
                    <a:pt x="60" y="60"/>
                    <a:pt x="60" y="120"/>
                  </a:cubicBezTo>
                  <a:lnTo>
                    <a:pt x="0" y="3477"/>
                  </a:lnTo>
                  <a:lnTo>
                    <a:pt x="274" y="3477"/>
                  </a:lnTo>
                  <a:lnTo>
                    <a:pt x="322" y="227"/>
                  </a:lnTo>
                  <a:lnTo>
                    <a:pt x="14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03" name="Google Shape;3403;p24"/>
            <p:cNvSpPr/>
            <p:nvPr/>
          </p:nvSpPr>
          <p:spPr>
            <a:xfrm>
              <a:off x="2560125" y="3065400"/>
              <a:ext cx="178625" cy="217900"/>
            </a:xfrm>
            <a:custGeom>
              <a:avLst/>
              <a:gdLst/>
              <a:ahLst/>
              <a:cxnLst/>
              <a:rect l="l" t="t" r="r" b="b"/>
              <a:pathLst>
                <a:path w="7145" h="8716" extrusionOk="0">
                  <a:moveTo>
                    <a:pt x="215" y="0"/>
                  </a:moveTo>
                  <a:cubicBezTo>
                    <a:pt x="155" y="60"/>
                    <a:pt x="72" y="119"/>
                    <a:pt x="1" y="167"/>
                  </a:cubicBezTo>
                  <a:lnTo>
                    <a:pt x="4037" y="5227"/>
                  </a:lnTo>
                  <a:lnTo>
                    <a:pt x="4215" y="5441"/>
                  </a:lnTo>
                  <a:lnTo>
                    <a:pt x="6811" y="8715"/>
                  </a:lnTo>
                  <a:lnTo>
                    <a:pt x="7144" y="8715"/>
                  </a:lnTo>
                  <a:lnTo>
                    <a:pt x="21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04" name="Google Shape;3404;p24"/>
            <p:cNvSpPr/>
            <p:nvPr/>
          </p:nvSpPr>
          <p:spPr>
            <a:xfrm>
              <a:off x="3512025" y="3231250"/>
              <a:ext cx="42000" cy="42050"/>
            </a:xfrm>
            <a:custGeom>
              <a:avLst/>
              <a:gdLst/>
              <a:ahLst/>
              <a:cxnLst/>
              <a:rect l="l" t="t" r="r" b="b"/>
              <a:pathLst>
                <a:path w="1680" h="1682" extrusionOk="0">
                  <a:moveTo>
                    <a:pt x="834" y="1"/>
                  </a:moveTo>
                  <a:cubicBezTo>
                    <a:pt x="481" y="1"/>
                    <a:pt x="154" y="237"/>
                    <a:pt x="48" y="581"/>
                  </a:cubicBezTo>
                  <a:cubicBezTo>
                    <a:pt x="13" y="676"/>
                    <a:pt x="1" y="760"/>
                    <a:pt x="1" y="843"/>
                  </a:cubicBezTo>
                  <a:cubicBezTo>
                    <a:pt x="13" y="926"/>
                    <a:pt x="25" y="1010"/>
                    <a:pt x="48" y="1105"/>
                  </a:cubicBezTo>
                  <a:cubicBezTo>
                    <a:pt x="72" y="1188"/>
                    <a:pt x="120" y="1272"/>
                    <a:pt x="168" y="1343"/>
                  </a:cubicBezTo>
                  <a:cubicBezTo>
                    <a:pt x="263" y="1474"/>
                    <a:pt x="406" y="1581"/>
                    <a:pt x="584" y="1641"/>
                  </a:cubicBezTo>
                  <a:cubicBezTo>
                    <a:pt x="668" y="1669"/>
                    <a:pt x="754" y="1682"/>
                    <a:pt x="839" y="1682"/>
                  </a:cubicBezTo>
                  <a:cubicBezTo>
                    <a:pt x="1157" y="1682"/>
                    <a:pt x="1467" y="1498"/>
                    <a:pt x="1608" y="1188"/>
                  </a:cubicBezTo>
                  <a:cubicBezTo>
                    <a:pt x="1620" y="1165"/>
                    <a:pt x="1632" y="1129"/>
                    <a:pt x="1632" y="1105"/>
                  </a:cubicBezTo>
                  <a:cubicBezTo>
                    <a:pt x="1668" y="1010"/>
                    <a:pt x="1680" y="926"/>
                    <a:pt x="1680" y="831"/>
                  </a:cubicBezTo>
                  <a:cubicBezTo>
                    <a:pt x="1680" y="641"/>
                    <a:pt x="1608" y="462"/>
                    <a:pt x="1489" y="319"/>
                  </a:cubicBezTo>
                  <a:cubicBezTo>
                    <a:pt x="1430" y="236"/>
                    <a:pt x="1370" y="176"/>
                    <a:pt x="1275" y="129"/>
                  </a:cubicBezTo>
                  <a:lnTo>
                    <a:pt x="1096" y="45"/>
                  </a:lnTo>
                  <a:cubicBezTo>
                    <a:pt x="1009" y="15"/>
                    <a:pt x="921" y="1"/>
                    <a:pt x="83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05" name="Google Shape;3405;p24"/>
            <p:cNvSpPr/>
            <p:nvPr/>
          </p:nvSpPr>
          <p:spPr>
            <a:xfrm>
              <a:off x="3341175" y="2161300"/>
              <a:ext cx="64025" cy="59775"/>
            </a:xfrm>
            <a:custGeom>
              <a:avLst/>
              <a:gdLst/>
              <a:ahLst/>
              <a:cxnLst/>
              <a:rect l="l" t="t" r="r" b="b"/>
              <a:pathLst>
                <a:path w="2561" h="2391" extrusionOk="0">
                  <a:moveTo>
                    <a:pt x="1350" y="0"/>
                  </a:moveTo>
                  <a:cubicBezTo>
                    <a:pt x="840" y="0"/>
                    <a:pt x="366" y="323"/>
                    <a:pt x="191" y="826"/>
                  </a:cubicBezTo>
                  <a:cubicBezTo>
                    <a:pt x="1" y="1457"/>
                    <a:pt x="346" y="2124"/>
                    <a:pt x="965" y="2338"/>
                  </a:cubicBezTo>
                  <a:cubicBezTo>
                    <a:pt x="1084" y="2374"/>
                    <a:pt x="1204" y="2391"/>
                    <a:pt x="1323" y="2391"/>
                  </a:cubicBezTo>
                  <a:cubicBezTo>
                    <a:pt x="1525" y="2391"/>
                    <a:pt x="1721" y="2341"/>
                    <a:pt x="1894" y="2243"/>
                  </a:cubicBezTo>
                  <a:cubicBezTo>
                    <a:pt x="1965" y="2196"/>
                    <a:pt x="2037" y="2148"/>
                    <a:pt x="2120" y="2100"/>
                  </a:cubicBezTo>
                  <a:cubicBezTo>
                    <a:pt x="2275" y="1957"/>
                    <a:pt x="2418" y="1779"/>
                    <a:pt x="2477" y="1565"/>
                  </a:cubicBezTo>
                  <a:cubicBezTo>
                    <a:pt x="2501" y="1469"/>
                    <a:pt x="2513" y="1386"/>
                    <a:pt x="2537" y="1303"/>
                  </a:cubicBezTo>
                  <a:cubicBezTo>
                    <a:pt x="2561" y="969"/>
                    <a:pt x="2441" y="612"/>
                    <a:pt x="2203" y="374"/>
                  </a:cubicBezTo>
                  <a:cubicBezTo>
                    <a:pt x="2144" y="314"/>
                    <a:pt x="2072" y="255"/>
                    <a:pt x="2001" y="207"/>
                  </a:cubicBezTo>
                  <a:cubicBezTo>
                    <a:pt x="1906" y="148"/>
                    <a:pt x="1799" y="100"/>
                    <a:pt x="1703" y="52"/>
                  </a:cubicBezTo>
                  <a:cubicBezTo>
                    <a:pt x="1586" y="17"/>
                    <a:pt x="1467" y="0"/>
                    <a:pt x="135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06" name="Google Shape;3406;p24"/>
            <p:cNvSpPr/>
            <p:nvPr/>
          </p:nvSpPr>
          <p:spPr>
            <a:xfrm>
              <a:off x="3201575" y="1860600"/>
              <a:ext cx="32475" cy="30475"/>
            </a:xfrm>
            <a:custGeom>
              <a:avLst/>
              <a:gdLst/>
              <a:ahLst/>
              <a:cxnLst/>
              <a:rect l="l" t="t" r="r" b="b"/>
              <a:pathLst>
                <a:path w="1299" h="1219" extrusionOk="0">
                  <a:moveTo>
                    <a:pt x="690" y="0"/>
                  </a:moveTo>
                  <a:cubicBezTo>
                    <a:pt x="433" y="0"/>
                    <a:pt x="194" y="164"/>
                    <a:pt x="108" y="412"/>
                  </a:cubicBezTo>
                  <a:cubicBezTo>
                    <a:pt x="1" y="746"/>
                    <a:pt x="179" y="1091"/>
                    <a:pt x="501" y="1186"/>
                  </a:cubicBezTo>
                  <a:cubicBezTo>
                    <a:pt x="564" y="1207"/>
                    <a:pt x="630" y="1218"/>
                    <a:pt x="694" y="1218"/>
                  </a:cubicBezTo>
                  <a:cubicBezTo>
                    <a:pt x="809" y="1218"/>
                    <a:pt x="921" y="1184"/>
                    <a:pt x="1013" y="1115"/>
                  </a:cubicBezTo>
                  <a:cubicBezTo>
                    <a:pt x="1108" y="1091"/>
                    <a:pt x="1167" y="1020"/>
                    <a:pt x="1215" y="936"/>
                  </a:cubicBezTo>
                  <a:lnTo>
                    <a:pt x="1251" y="853"/>
                  </a:lnTo>
                  <a:cubicBezTo>
                    <a:pt x="1251" y="829"/>
                    <a:pt x="1275" y="817"/>
                    <a:pt x="1275" y="805"/>
                  </a:cubicBezTo>
                  <a:cubicBezTo>
                    <a:pt x="1298" y="722"/>
                    <a:pt x="1298" y="650"/>
                    <a:pt x="1298" y="579"/>
                  </a:cubicBezTo>
                  <a:cubicBezTo>
                    <a:pt x="1287" y="329"/>
                    <a:pt x="1120" y="103"/>
                    <a:pt x="882" y="31"/>
                  </a:cubicBezTo>
                  <a:cubicBezTo>
                    <a:pt x="818" y="10"/>
                    <a:pt x="753" y="0"/>
                    <a:pt x="6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07" name="Google Shape;3407;p24"/>
            <p:cNvSpPr/>
            <p:nvPr/>
          </p:nvSpPr>
          <p:spPr>
            <a:xfrm>
              <a:off x="3351600" y="1734200"/>
              <a:ext cx="11625" cy="10025"/>
            </a:xfrm>
            <a:custGeom>
              <a:avLst/>
              <a:gdLst/>
              <a:ahLst/>
              <a:cxnLst/>
              <a:rect l="l" t="t" r="r" b="b"/>
              <a:pathLst>
                <a:path w="465" h="401" extrusionOk="0">
                  <a:moveTo>
                    <a:pt x="223" y="0"/>
                  </a:moveTo>
                  <a:cubicBezTo>
                    <a:pt x="135" y="0"/>
                    <a:pt x="62" y="62"/>
                    <a:pt x="24" y="146"/>
                  </a:cubicBezTo>
                  <a:cubicBezTo>
                    <a:pt x="0" y="230"/>
                    <a:pt x="24" y="337"/>
                    <a:pt x="119" y="384"/>
                  </a:cubicBezTo>
                  <a:cubicBezTo>
                    <a:pt x="131" y="396"/>
                    <a:pt x="155" y="396"/>
                    <a:pt x="167" y="396"/>
                  </a:cubicBezTo>
                  <a:cubicBezTo>
                    <a:pt x="186" y="399"/>
                    <a:pt x="205" y="400"/>
                    <a:pt x="223" y="400"/>
                  </a:cubicBezTo>
                  <a:cubicBezTo>
                    <a:pt x="287" y="400"/>
                    <a:pt x="347" y="383"/>
                    <a:pt x="393" y="337"/>
                  </a:cubicBezTo>
                  <a:cubicBezTo>
                    <a:pt x="405" y="325"/>
                    <a:pt x="429" y="289"/>
                    <a:pt x="429" y="265"/>
                  </a:cubicBezTo>
                  <a:cubicBezTo>
                    <a:pt x="465" y="206"/>
                    <a:pt x="453" y="134"/>
                    <a:pt x="405" y="87"/>
                  </a:cubicBezTo>
                  <a:cubicBezTo>
                    <a:pt x="369" y="51"/>
                    <a:pt x="346" y="27"/>
                    <a:pt x="298" y="15"/>
                  </a:cubicBezTo>
                  <a:cubicBezTo>
                    <a:pt x="272" y="5"/>
                    <a:pt x="247" y="0"/>
                    <a:pt x="22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08" name="Google Shape;3408;p24"/>
            <p:cNvSpPr/>
            <p:nvPr/>
          </p:nvSpPr>
          <p:spPr>
            <a:xfrm>
              <a:off x="2525900" y="3030750"/>
              <a:ext cx="45275" cy="41925"/>
            </a:xfrm>
            <a:custGeom>
              <a:avLst/>
              <a:gdLst/>
              <a:ahLst/>
              <a:cxnLst/>
              <a:rect l="l" t="t" r="r" b="b"/>
              <a:pathLst>
                <a:path w="1811" h="1677" extrusionOk="0">
                  <a:moveTo>
                    <a:pt x="954" y="0"/>
                  </a:moveTo>
                  <a:cubicBezTo>
                    <a:pt x="592" y="0"/>
                    <a:pt x="261" y="230"/>
                    <a:pt x="155" y="576"/>
                  </a:cubicBezTo>
                  <a:cubicBezTo>
                    <a:pt x="0" y="1005"/>
                    <a:pt x="262" y="1493"/>
                    <a:pt x="691" y="1636"/>
                  </a:cubicBezTo>
                  <a:cubicBezTo>
                    <a:pt x="780" y="1663"/>
                    <a:pt x="870" y="1676"/>
                    <a:pt x="957" y="1676"/>
                  </a:cubicBezTo>
                  <a:cubicBezTo>
                    <a:pt x="1103" y="1676"/>
                    <a:pt x="1243" y="1639"/>
                    <a:pt x="1370" y="1565"/>
                  </a:cubicBezTo>
                  <a:cubicBezTo>
                    <a:pt x="1453" y="1517"/>
                    <a:pt x="1524" y="1457"/>
                    <a:pt x="1584" y="1398"/>
                  </a:cubicBezTo>
                  <a:cubicBezTo>
                    <a:pt x="1644" y="1303"/>
                    <a:pt x="1691" y="1219"/>
                    <a:pt x="1727" y="1112"/>
                  </a:cubicBezTo>
                  <a:cubicBezTo>
                    <a:pt x="1727" y="1112"/>
                    <a:pt x="1727" y="1100"/>
                    <a:pt x="1751" y="1100"/>
                  </a:cubicBezTo>
                  <a:cubicBezTo>
                    <a:pt x="1774" y="1029"/>
                    <a:pt x="1786" y="934"/>
                    <a:pt x="1786" y="862"/>
                  </a:cubicBezTo>
                  <a:cubicBezTo>
                    <a:pt x="1810" y="505"/>
                    <a:pt x="1572" y="160"/>
                    <a:pt x="1215" y="41"/>
                  </a:cubicBezTo>
                  <a:cubicBezTo>
                    <a:pt x="1128" y="13"/>
                    <a:pt x="1040" y="0"/>
                    <a:pt x="95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09" name="Google Shape;3409;p24"/>
            <p:cNvSpPr/>
            <p:nvPr/>
          </p:nvSpPr>
          <p:spPr>
            <a:xfrm>
              <a:off x="2935775" y="3112575"/>
              <a:ext cx="30375" cy="29925"/>
            </a:xfrm>
            <a:custGeom>
              <a:avLst/>
              <a:gdLst/>
              <a:ahLst/>
              <a:cxnLst/>
              <a:rect l="l" t="t" r="r" b="b"/>
              <a:pathLst>
                <a:path w="1215" h="1197" extrusionOk="0">
                  <a:moveTo>
                    <a:pt x="616" y="0"/>
                  </a:moveTo>
                  <a:cubicBezTo>
                    <a:pt x="393" y="0"/>
                    <a:pt x="187" y="131"/>
                    <a:pt x="84" y="328"/>
                  </a:cubicBezTo>
                  <a:cubicBezTo>
                    <a:pt x="72" y="363"/>
                    <a:pt x="60" y="387"/>
                    <a:pt x="60" y="411"/>
                  </a:cubicBezTo>
                  <a:cubicBezTo>
                    <a:pt x="24" y="459"/>
                    <a:pt x="12" y="518"/>
                    <a:pt x="12" y="578"/>
                  </a:cubicBezTo>
                  <a:cubicBezTo>
                    <a:pt x="0" y="840"/>
                    <a:pt x="155" y="1066"/>
                    <a:pt x="429" y="1161"/>
                  </a:cubicBezTo>
                  <a:cubicBezTo>
                    <a:pt x="500" y="1197"/>
                    <a:pt x="572" y="1197"/>
                    <a:pt x="655" y="1197"/>
                  </a:cubicBezTo>
                  <a:cubicBezTo>
                    <a:pt x="739" y="1197"/>
                    <a:pt x="834" y="1161"/>
                    <a:pt x="905" y="1113"/>
                  </a:cubicBezTo>
                  <a:cubicBezTo>
                    <a:pt x="1024" y="1054"/>
                    <a:pt x="1108" y="959"/>
                    <a:pt x="1167" y="804"/>
                  </a:cubicBezTo>
                  <a:cubicBezTo>
                    <a:pt x="1167" y="792"/>
                    <a:pt x="1191" y="792"/>
                    <a:pt x="1191" y="768"/>
                  </a:cubicBezTo>
                  <a:cubicBezTo>
                    <a:pt x="1215" y="697"/>
                    <a:pt x="1215" y="625"/>
                    <a:pt x="1215" y="554"/>
                  </a:cubicBezTo>
                  <a:cubicBezTo>
                    <a:pt x="1215" y="470"/>
                    <a:pt x="1191" y="399"/>
                    <a:pt x="1155" y="339"/>
                  </a:cubicBezTo>
                  <a:cubicBezTo>
                    <a:pt x="1096" y="197"/>
                    <a:pt x="965" y="78"/>
                    <a:pt x="798" y="30"/>
                  </a:cubicBezTo>
                  <a:cubicBezTo>
                    <a:pt x="737" y="10"/>
                    <a:pt x="676" y="0"/>
                    <a:pt x="6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10" name="Google Shape;3410;p24"/>
            <p:cNvSpPr/>
            <p:nvPr/>
          </p:nvSpPr>
          <p:spPr>
            <a:xfrm>
              <a:off x="3176575" y="2977575"/>
              <a:ext cx="32175" cy="29400"/>
            </a:xfrm>
            <a:custGeom>
              <a:avLst/>
              <a:gdLst/>
              <a:ahLst/>
              <a:cxnLst/>
              <a:rect l="l" t="t" r="r" b="b"/>
              <a:pathLst>
                <a:path w="1287" h="1176" extrusionOk="0">
                  <a:moveTo>
                    <a:pt x="620" y="1"/>
                  </a:moveTo>
                  <a:cubicBezTo>
                    <a:pt x="524" y="13"/>
                    <a:pt x="441" y="36"/>
                    <a:pt x="370" y="84"/>
                  </a:cubicBezTo>
                  <a:cubicBezTo>
                    <a:pt x="251" y="155"/>
                    <a:pt x="155" y="263"/>
                    <a:pt x="108" y="405"/>
                  </a:cubicBezTo>
                  <a:cubicBezTo>
                    <a:pt x="1" y="715"/>
                    <a:pt x="167" y="1048"/>
                    <a:pt x="477" y="1144"/>
                  </a:cubicBezTo>
                  <a:cubicBezTo>
                    <a:pt x="545" y="1165"/>
                    <a:pt x="613" y="1176"/>
                    <a:pt x="679" y="1176"/>
                  </a:cubicBezTo>
                  <a:cubicBezTo>
                    <a:pt x="797" y="1176"/>
                    <a:pt x="909" y="1141"/>
                    <a:pt x="1001" y="1072"/>
                  </a:cubicBezTo>
                  <a:cubicBezTo>
                    <a:pt x="1108" y="1025"/>
                    <a:pt x="1167" y="953"/>
                    <a:pt x="1215" y="882"/>
                  </a:cubicBezTo>
                  <a:cubicBezTo>
                    <a:pt x="1227" y="846"/>
                    <a:pt x="1239" y="798"/>
                    <a:pt x="1263" y="775"/>
                  </a:cubicBezTo>
                  <a:cubicBezTo>
                    <a:pt x="1274" y="715"/>
                    <a:pt x="1286" y="656"/>
                    <a:pt x="1286" y="584"/>
                  </a:cubicBezTo>
                  <a:cubicBezTo>
                    <a:pt x="1286" y="489"/>
                    <a:pt x="1274" y="405"/>
                    <a:pt x="1227" y="322"/>
                  </a:cubicBezTo>
                  <a:cubicBezTo>
                    <a:pt x="1155" y="191"/>
                    <a:pt x="1036" y="72"/>
                    <a:pt x="870" y="24"/>
                  </a:cubicBezTo>
                  <a:cubicBezTo>
                    <a:pt x="798" y="1"/>
                    <a:pt x="703" y="1"/>
                    <a:pt x="6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11" name="Google Shape;3411;p24"/>
            <p:cNvSpPr/>
            <p:nvPr/>
          </p:nvSpPr>
          <p:spPr>
            <a:xfrm>
              <a:off x="3498925" y="2893500"/>
              <a:ext cx="31300" cy="29750"/>
            </a:xfrm>
            <a:custGeom>
              <a:avLst/>
              <a:gdLst/>
              <a:ahLst/>
              <a:cxnLst/>
              <a:rect l="l" t="t" r="r" b="b"/>
              <a:pathLst>
                <a:path w="1252" h="1190" extrusionOk="0">
                  <a:moveTo>
                    <a:pt x="613" y="0"/>
                  </a:moveTo>
                  <a:cubicBezTo>
                    <a:pt x="572" y="0"/>
                    <a:pt x="531" y="6"/>
                    <a:pt x="489" y="18"/>
                  </a:cubicBezTo>
                  <a:cubicBezTo>
                    <a:pt x="406" y="30"/>
                    <a:pt x="334" y="78"/>
                    <a:pt x="251" y="113"/>
                  </a:cubicBezTo>
                  <a:cubicBezTo>
                    <a:pt x="132" y="173"/>
                    <a:pt x="61" y="268"/>
                    <a:pt x="37" y="399"/>
                  </a:cubicBezTo>
                  <a:cubicBezTo>
                    <a:pt x="1" y="470"/>
                    <a:pt x="1" y="566"/>
                    <a:pt x="1" y="637"/>
                  </a:cubicBezTo>
                  <a:cubicBezTo>
                    <a:pt x="1" y="732"/>
                    <a:pt x="37" y="804"/>
                    <a:pt x="72" y="875"/>
                  </a:cubicBezTo>
                  <a:cubicBezTo>
                    <a:pt x="120" y="947"/>
                    <a:pt x="180" y="1030"/>
                    <a:pt x="251" y="1066"/>
                  </a:cubicBezTo>
                  <a:cubicBezTo>
                    <a:pt x="299" y="1101"/>
                    <a:pt x="358" y="1125"/>
                    <a:pt x="418" y="1161"/>
                  </a:cubicBezTo>
                  <a:cubicBezTo>
                    <a:pt x="483" y="1181"/>
                    <a:pt x="549" y="1190"/>
                    <a:pt x="612" y="1190"/>
                  </a:cubicBezTo>
                  <a:cubicBezTo>
                    <a:pt x="664" y="1190"/>
                    <a:pt x="715" y="1184"/>
                    <a:pt x="763" y="1173"/>
                  </a:cubicBezTo>
                  <a:cubicBezTo>
                    <a:pt x="846" y="1137"/>
                    <a:pt x="930" y="1101"/>
                    <a:pt x="1001" y="1042"/>
                  </a:cubicBezTo>
                  <a:cubicBezTo>
                    <a:pt x="1073" y="971"/>
                    <a:pt x="1132" y="875"/>
                    <a:pt x="1168" y="768"/>
                  </a:cubicBezTo>
                  <a:cubicBezTo>
                    <a:pt x="1251" y="530"/>
                    <a:pt x="1168" y="268"/>
                    <a:pt x="965" y="113"/>
                  </a:cubicBezTo>
                  <a:cubicBezTo>
                    <a:pt x="906" y="78"/>
                    <a:pt x="846" y="42"/>
                    <a:pt x="787" y="30"/>
                  </a:cubicBezTo>
                  <a:cubicBezTo>
                    <a:pt x="775" y="30"/>
                    <a:pt x="751" y="18"/>
                    <a:pt x="727" y="18"/>
                  </a:cubicBezTo>
                  <a:cubicBezTo>
                    <a:pt x="692" y="6"/>
                    <a:pt x="653" y="0"/>
                    <a:pt x="6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12" name="Google Shape;3412;p24"/>
            <p:cNvSpPr/>
            <p:nvPr/>
          </p:nvSpPr>
          <p:spPr>
            <a:xfrm>
              <a:off x="3351900" y="1991575"/>
              <a:ext cx="23525" cy="21275"/>
            </a:xfrm>
            <a:custGeom>
              <a:avLst/>
              <a:gdLst/>
              <a:ahLst/>
              <a:cxnLst/>
              <a:rect l="l" t="t" r="r" b="b"/>
              <a:pathLst>
                <a:path w="941" h="851" extrusionOk="0">
                  <a:moveTo>
                    <a:pt x="460" y="0"/>
                  </a:moveTo>
                  <a:cubicBezTo>
                    <a:pt x="430" y="0"/>
                    <a:pt x="400" y="3"/>
                    <a:pt x="369" y="7"/>
                  </a:cubicBezTo>
                  <a:cubicBezTo>
                    <a:pt x="346" y="7"/>
                    <a:pt x="310" y="31"/>
                    <a:pt x="298" y="43"/>
                  </a:cubicBezTo>
                  <a:cubicBezTo>
                    <a:pt x="227" y="91"/>
                    <a:pt x="155" y="150"/>
                    <a:pt x="107" y="233"/>
                  </a:cubicBezTo>
                  <a:cubicBezTo>
                    <a:pt x="96" y="245"/>
                    <a:pt x="96" y="281"/>
                    <a:pt x="72" y="293"/>
                  </a:cubicBezTo>
                  <a:cubicBezTo>
                    <a:pt x="0" y="519"/>
                    <a:pt x="119" y="757"/>
                    <a:pt x="346" y="829"/>
                  </a:cubicBezTo>
                  <a:cubicBezTo>
                    <a:pt x="387" y="844"/>
                    <a:pt x="430" y="850"/>
                    <a:pt x="474" y="850"/>
                  </a:cubicBezTo>
                  <a:cubicBezTo>
                    <a:pt x="570" y="850"/>
                    <a:pt x="669" y="818"/>
                    <a:pt x="750" y="769"/>
                  </a:cubicBezTo>
                  <a:cubicBezTo>
                    <a:pt x="810" y="710"/>
                    <a:pt x="858" y="638"/>
                    <a:pt x="881" y="567"/>
                  </a:cubicBezTo>
                  <a:lnTo>
                    <a:pt x="881" y="543"/>
                  </a:lnTo>
                  <a:cubicBezTo>
                    <a:pt x="941" y="341"/>
                    <a:pt x="834" y="126"/>
                    <a:pt x="643" y="43"/>
                  </a:cubicBezTo>
                  <a:cubicBezTo>
                    <a:pt x="631" y="43"/>
                    <a:pt x="631" y="31"/>
                    <a:pt x="608" y="31"/>
                  </a:cubicBezTo>
                  <a:cubicBezTo>
                    <a:pt x="562" y="8"/>
                    <a:pt x="512" y="0"/>
                    <a:pt x="46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13" name="Google Shape;3413;p24"/>
            <p:cNvSpPr/>
            <p:nvPr/>
          </p:nvSpPr>
          <p:spPr>
            <a:xfrm>
              <a:off x="3264375" y="2877675"/>
              <a:ext cx="22950" cy="21150"/>
            </a:xfrm>
            <a:custGeom>
              <a:avLst/>
              <a:gdLst/>
              <a:ahLst/>
              <a:cxnLst/>
              <a:rect l="l" t="t" r="r" b="b"/>
              <a:pathLst>
                <a:path w="918" h="846" extrusionOk="0">
                  <a:moveTo>
                    <a:pt x="497" y="0"/>
                  </a:moveTo>
                  <a:cubicBezTo>
                    <a:pt x="318" y="0"/>
                    <a:pt x="142" y="118"/>
                    <a:pt x="84" y="282"/>
                  </a:cubicBezTo>
                  <a:cubicBezTo>
                    <a:pt x="1" y="508"/>
                    <a:pt x="120" y="746"/>
                    <a:pt x="346" y="830"/>
                  </a:cubicBezTo>
                  <a:cubicBezTo>
                    <a:pt x="390" y="840"/>
                    <a:pt x="433" y="845"/>
                    <a:pt x="475" y="845"/>
                  </a:cubicBezTo>
                  <a:cubicBezTo>
                    <a:pt x="580" y="845"/>
                    <a:pt x="678" y="811"/>
                    <a:pt x="763" y="734"/>
                  </a:cubicBezTo>
                  <a:cubicBezTo>
                    <a:pt x="822" y="687"/>
                    <a:pt x="870" y="627"/>
                    <a:pt x="882" y="544"/>
                  </a:cubicBezTo>
                  <a:cubicBezTo>
                    <a:pt x="882" y="547"/>
                    <a:pt x="882" y="549"/>
                    <a:pt x="883" y="549"/>
                  </a:cubicBezTo>
                  <a:cubicBezTo>
                    <a:pt x="884" y="549"/>
                    <a:pt x="889" y="540"/>
                    <a:pt x="906" y="532"/>
                  </a:cubicBezTo>
                  <a:cubicBezTo>
                    <a:pt x="918" y="437"/>
                    <a:pt x="918" y="365"/>
                    <a:pt x="882" y="270"/>
                  </a:cubicBezTo>
                  <a:cubicBezTo>
                    <a:pt x="858" y="187"/>
                    <a:pt x="799" y="127"/>
                    <a:pt x="703" y="68"/>
                  </a:cubicBezTo>
                  <a:lnTo>
                    <a:pt x="620" y="20"/>
                  </a:lnTo>
                  <a:cubicBezTo>
                    <a:pt x="580" y="7"/>
                    <a:pt x="538" y="0"/>
                    <a:pt x="4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14" name="Google Shape;3414;p24"/>
            <p:cNvSpPr/>
            <p:nvPr/>
          </p:nvSpPr>
          <p:spPr>
            <a:xfrm>
              <a:off x="3367975" y="3068275"/>
              <a:ext cx="23825" cy="21175"/>
            </a:xfrm>
            <a:custGeom>
              <a:avLst/>
              <a:gdLst/>
              <a:ahLst/>
              <a:cxnLst/>
              <a:rect l="l" t="t" r="r" b="b"/>
              <a:pathLst>
                <a:path w="953" h="847" extrusionOk="0">
                  <a:moveTo>
                    <a:pt x="495" y="1"/>
                  </a:moveTo>
                  <a:cubicBezTo>
                    <a:pt x="315" y="1"/>
                    <a:pt x="141" y="113"/>
                    <a:pt x="72" y="290"/>
                  </a:cubicBezTo>
                  <a:cubicBezTo>
                    <a:pt x="0" y="504"/>
                    <a:pt x="119" y="742"/>
                    <a:pt x="346" y="826"/>
                  </a:cubicBezTo>
                  <a:cubicBezTo>
                    <a:pt x="390" y="840"/>
                    <a:pt x="435" y="846"/>
                    <a:pt x="478" y="846"/>
                  </a:cubicBezTo>
                  <a:cubicBezTo>
                    <a:pt x="659" y="846"/>
                    <a:pt x="824" y="734"/>
                    <a:pt x="881" y="552"/>
                  </a:cubicBezTo>
                  <a:cubicBezTo>
                    <a:pt x="953" y="326"/>
                    <a:pt x="834" y="87"/>
                    <a:pt x="607" y="16"/>
                  </a:cubicBezTo>
                  <a:cubicBezTo>
                    <a:pt x="570" y="6"/>
                    <a:pt x="532" y="1"/>
                    <a:pt x="49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15" name="Google Shape;3415;p24"/>
            <p:cNvSpPr/>
            <p:nvPr/>
          </p:nvSpPr>
          <p:spPr>
            <a:xfrm>
              <a:off x="3106025" y="2697300"/>
              <a:ext cx="23250" cy="21150"/>
            </a:xfrm>
            <a:custGeom>
              <a:avLst/>
              <a:gdLst/>
              <a:ahLst/>
              <a:cxnLst/>
              <a:rect l="l" t="t" r="r" b="b"/>
              <a:pathLst>
                <a:path w="930" h="846" extrusionOk="0">
                  <a:moveTo>
                    <a:pt x="490" y="0"/>
                  </a:moveTo>
                  <a:cubicBezTo>
                    <a:pt x="317" y="0"/>
                    <a:pt x="140" y="117"/>
                    <a:pt x="72" y="282"/>
                  </a:cubicBezTo>
                  <a:cubicBezTo>
                    <a:pt x="1" y="508"/>
                    <a:pt x="120" y="746"/>
                    <a:pt x="346" y="818"/>
                  </a:cubicBezTo>
                  <a:cubicBezTo>
                    <a:pt x="370" y="841"/>
                    <a:pt x="417" y="841"/>
                    <a:pt x="453" y="841"/>
                  </a:cubicBezTo>
                  <a:cubicBezTo>
                    <a:pt x="475" y="844"/>
                    <a:pt x="496" y="845"/>
                    <a:pt x="517" y="845"/>
                  </a:cubicBezTo>
                  <a:cubicBezTo>
                    <a:pt x="590" y="845"/>
                    <a:pt x="660" y="828"/>
                    <a:pt x="715" y="782"/>
                  </a:cubicBezTo>
                  <a:cubicBezTo>
                    <a:pt x="787" y="734"/>
                    <a:pt x="870" y="639"/>
                    <a:pt x="894" y="556"/>
                  </a:cubicBezTo>
                  <a:cubicBezTo>
                    <a:pt x="894" y="544"/>
                    <a:pt x="894" y="520"/>
                    <a:pt x="906" y="508"/>
                  </a:cubicBezTo>
                  <a:cubicBezTo>
                    <a:pt x="929" y="425"/>
                    <a:pt x="929" y="329"/>
                    <a:pt x="882" y="246"/>
                  </a:cubicBezTo>
                  <a:cubicBezTo>
                    <a:pt x="846" y="198"/>
                    <a:pt x="822" y="139"/>
                    <a:pt x="775" y="103"/>
                  </a:cubicBezTo>
                  <a:cubicBezTo>
                    <a:pt x="727" y="67"/>
                    <a:pt x="667" y="32"/>
                    <a:pt x="608" y="20"/>
                  </a:cubicBezTo>
                  <a:cubicBezTo>
                    <a:pt x="570" y="6"/>
                    <a:pt x="530" y="0"/>
                    <a:pt x="4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16" name="Google Shape;3416;p24"/>
            <p:cNvSpPr/>
            <p:nvPr/>
          </p:nvSpPr>
          <p:spPr>
            <a:xfrm>
              <a:off x="3470350" y="2344400"/>
              <a:ext cx="22950" cy="21525"/>
            </a:xfrm>
            <a:custGeom>
              <a:avLst/>
              <a:gdLst/>
              <a:ahLst/>
              <a:cxnLst/>
              <a:rect l="l" t="t" r="r" b="b"/>
              <a:pathLst>
                <a:path w="918" h="861" extrusionOk="0">
                  <a:moveTo>
                    <a:pt x="467" y="0"/>
                  </a:moveTo>
                  <a:cubicBezTo>
                    <a:pt x="427" y="0"/>
                    <a:pt x="388" y="9"/>
                    <a:pt x="346" y="27"/>
                  </a:cubicBezTo>
                  <a:cubicBezTo>
                    <a:pt x="251" y="51"/>
                    <a:pt x="180" y="98"/>
                    <a:pt x="120" y="170"/>
                  </a:cubicBezTo>
                  <a:cubicBezTo>
                    <a:pt x="84" y="206"/>
                    <a:pt x="72" y="253"/>
                    <a:pt x="61" y="289"/>
                  </a:cubicBezTo>
                  <a:cubicBezTo>
                    <a:pt x="1" y="467"/>
                    <a:pt x="72" y="670"/>
                    <a:pt x="227" y="765"/>
                  </a:cubicBezTo>
                  <a:cubicBezTo>
                    <a:pt x="251" y="801"/>
                    <a:pt x="299" y="813"/>
                    <a:pt x="346" y="825"/>
                  </a:cubicBezTo>
                  <a:cubicBezTo>
                    <a:pt x="406" y="848"/>
                    <a:pt x="442" y="860"/>
                    <a:pt x="489" y="860"/>
                  </a:cubicBezTo>
                  <a:cubicBezTo>
                    <a:pt x="525" y="860"/>
                    <a:pt x="549" y="860"/>
                    <a:pt x="584" y="848"/>
                  </a:cubicBezTo>
                  <a:cubicBezTo>
                    <a:pt x="668" y="825"/>
                    <a:pt x="739" y="765"/>
                    <a:pt x="799" y="706"/>
                  </a:cubicBezTo>
                  <a:cubicBezTo>
                    <a:pt x="834" y="670"/>
                    <a:pt x="858" y="622"/>
                    <a:pt x="882" y="563"/>
                  </a:cubicBezTo>
                  <a:cubicBezTo>
                    <a:pt x="918" y="444"/>
                    <a:pt x="894" y="313"/>
                    <a:pt x="834" y="206"/>
                  </a:cubicBezTo>
                  <a:cubicBezTo>
                    <a:pt x="787" y="134"/>
                    <a:pt x="715" y="75"/>
                    <a:pt x="620" y="39"/>
                  </a:cubicBezTo>
                  <a:cubicBezTo>
                    <a:pt x="608" y="39"/>
                    <a:pt x="608" y="39"/>
                    <a:pt x="596" y="27"/>
                  </a:cubicBezTo>
                  <a:cubicBezTo>
                    <a:pt x="549" y="9"/>
                    <a:pt x="507" y="0"/>
                    <a:pt x="4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17" name="Google Shape;3417;p24"/>
            <p:cNvSpPr/>
            <p:nvPr/>
          </p:nvSpPr>
          <p:spPr>
            <a:xfrm>
              <a:off x="3351300" y="1881200"/>
              <a:ext cx="21150" cy="21400"/>
            </a:xfrm>
            <a:custGeom>
              <a:avLst/>
              <a:gdLst/>
              <a:ahLst/>
              <a:cxnLst/>
              <a:rect l="l" t="t" r="r" b="b"/>
              <a:pathLst>
                <a:path w="846" h="856" extrusionOk="0">
                  <a:moveTo>
                    <a:pt x="424" y="1"/>
                  </a:moveTo>
                  <a:cubicBezTo>
                    <a:pt x="358" y="1"/>
                    <a:pt x="289" y="14"/>
                    <a:pt x="227" y="41"/>
                  </a:cubicBezTo>
                  <a:cubicBezTo>
                    <a:pt x="143" y="88"/>
                    <a:pt x="72" y="148"/>
                    <a:pt x="24" y="219"/>
                  </a:cubicBezTo>
                  <a:cubicBezTo>
                    <a:pt x="12" y="231"/>
                    <a:pt x="12" y="267"/>
                    <a:pt x="0" y="279"/>
                  </a:cubicBezTo>
                  <a:lnTo>
                    <a:pt x="0" y="481"/>
                  </a:lnTo>
                  <a:cubicBezTo>
                    <a:pt x="12" y="636"/>
                    <a:pt x="120" y="755"/>
                    <a:pt x="262" y="815"/>
                  </a:cubicBezTo>
                  <a:cubicBezTo>
                    <a:pt x="286" y="815"/>
                    <a:pt x="286" y="827"/>
                    <a:pt x="298" y="827"/>
                  </a:cubicBezTo>
                  <a:cubicBezTo>
                    <a:pt x="337" y="846"/>
                    <a:pt x="384" y="855"/>
                    <a:pt x="430" y="855"/>
                  </a:cubicBezTo>
                  <a:cubicBezTo>
                    <a:pt x="467" y="855"/>
                    <a:pt x="504" y="849"/>
                    <a:pt x="536" y="838"/>
                  </a:cubicBezTo>
                  <a:cubicBezTo>
                    <a:pt x="667" y="815"/>
                    <a:pt x="774" y="708"/>
                    <a:pt x="822" y="577"/>
                  </a:cubicBezTo>
                  <a:lnTo>
                    <a:pt x="822" y="565"/>
                  </a:lnTo>
                  <a:cubicBezTo>
                    <a:pt x="846" y="469"/>
                    <a:pt x="846" y="386"/>
                    <a:pt x="822" y="303"/>
                  </a:cubicBezTo>
                  <a:cubicBezTo>
                    <a:pt x="774" y="172"/>
                    <a:pt x="679" y="65"/>
                    <a:pt x="536" y="29"/>
                  </a:cubicBezTo>
                  <a:cubicBezTo>
                    <a:pt x="524" y="29"/>
                    <a:pt x="501" y="29"/>
                    <a:pt x="489" y="5"/>
                  </a:cubicBezTo>
                  <a:cubicBezTo>
                    <a:pt x="468" y="2"/>
                    <a:pt x="446" y="1"/>
                    <a:pt x="42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18" name="Google Shape;3418;p24"/>
            <p:cNvSpPr/>
            <p:nvPr/>
          </p:nvSpPr>
          <p:spPr>
            <a:xfrm>
              <a:off x="3416475" y="2983725"/>
              <a:ext cx="12525" cy="12075"/>
            </a:xfrm>
            <a:custGeom>
              <a:avLst/>
              <a:gdLst/>
              <a:ahLst/>
              <a:cxnLst/>
              <a:rect l="l" t="t" r="r" b="b"/>
              <a:pathLst>
                <a:path w="501" h="483" extrusionOk="0">
                  <a:moveTo>
                    <a:pt x="264" y="0"/>
                  </a:moveTo>
                  <a:cubicBezTo>
                    <a:pt x="159" y="0"/>
                    <a:pt x="54" y="68"/>
                    <a:pt x="13" y="171"/>
                  </a:cubicBezTo>
                  <a:cubicBezTo>
                    <a:pt x="1" y="207"/>
                    <a:pt x="1" y="255"/>
                    <a:pt x="1" y="290"/>
                  </a:cubicBezTo>
                  <a:cubicBezTo>
                    <a:pt x="1" y="314"/>
                    <a:pt x="13" y="326"/>
                    <a:pt x="13" y="350"/>
                  </a:cubicBezTo>
                  <a:cubicBezTo>
                    <a:pt x="37" y="410"/>
                    <a:pt x="84" y="457"/>
                    <a:pt x="156" y="469"/>
                  </a:cubicBezTo>
                  <a:cubicBezTo>
                    <a:pt x="180" y="469"/>
                    <a:pt x="191" y="469"/>
                    <a:pt x="191" y="481"/>
                  </a:cubicBezTo>
                  <a:cubicBezTo>
                    <a:pt x="201" y="482"/>
                    <a:pt x="210" y="482"/>
                    <a:pt x="219" y="482"/>
                  </a:cubicBezTo>
                  <a:cubicBezTo>
                    <a:pt x="315" y="482"/>
                    <a:pt x="398" y="426"/>
                    <a:pt x="441" y="350"/>
                  </a:cubicBezTo>
                  <a:cubicBezTo>
                    <a:pt x="441" y="326"/>
                    <a:pt x="453" y="326"/>
                    <a:pt x="453" y="314"/>
                  </a:cubicBezTo>
                  <a:cubicBezTo>
                    <a:pt x="501" y="195"/>
                    <a:pt x="441" y="64"/>
                    <a:pt x="322" y="17"/>
                  </a:cubicBezTo>
                  <a:cubicBezTo>
                    <a:pt x="322" y="17"/>
                    <a:pt x="311" y="17"/>
                    <a:pt x="311" y="5"/>
                  </a:cubicBezTo>
                  <a:cubicBezTo>
                    <a:pt x="295" y="2"/>
                    <a:pt x="280" y="0"/>
                    <a:pt x="26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19" name="Google Shape;3419;p24"/>
            <p:cNvSpPr/>
            <p:nvPr/>
          </p:nvSpPr>
          <p:spPr>
            <a:xfrm>
              <a:off x="3439400" y="2748675"/>
              <a:ext cx="13125" cy="12125"/>
            </a:xfrm>
            <a:custGeom>
              <a:avLst/>
              <a:gdLst/>
              <a:ahLst/>
              <a:cxnLst/>
              <a:rect l="l" t="t" r="r" b="b"/>
              <a:pathLst>
                <a:path w="525" h="485" extrusionOk="0">
                  <a:moveTo>
                    <a:pt x="267" y="0"/>
                  </a:moveTo>
                  <a:cubicBezTo>
                    <a:pt x="219" y="0"/>
                    <a:pt x="170" y="13"/>
                    <a:pt x="132" y="36"/>
                  </a:cubicBezTo>
                  <a:cubicBezTo>
                    <a:pt x="96" y="60"/>
                    <a:pt x="48" y="108"/>
                    <a:pt x="25" y="167"/>
                  </a:cubicBezTo>
                  <a:cubicBezTo>
                    <a:pt x="1" y="239"/>
                    <a:pt x="13" y="310"/>
                    <a:pt x="60" y="370"/>
                  </a:cubicBezTo>
                  <a:cubicBezTo>
                    <a:pt x="96" y="417"/>
                    <a:pt x="132" y="465"/>
                    <a:pt x="191" y="477"/>
                  </a:cubicBezTo>
                  <a:cubicBezTo>
                    <a:pt x="216" y="482"/>
                    <a:pt x="241" y="485"/>
                    <a:pt x="265" y="485"/>
                  </a:cubicBezTo>
                  <a:cubicBezTo>
                    <a:pt x="300" y="485"/>
                    <a:pt x="335" y="479"/>
                    <a:pt x="370" y="465"/>
                  </a:cubicBezTo>
                  <a:cubicBezTo>
                    <a:pt x="406" y="441"/>
                    <a:pt x="429" y="429"/>
                    <a:pt x="453" y="406"/>
                  </a:cubicBezTo>
                  <a:cubicBezTo>
                    <a:pt x="465" y="370"/>
                    <a:pt x="489" y="346"/>
                    <a:pt x="489" y="310"/>
                  </a:cubicBezTo>
                  <a:cubicBezTo>
                    <a:pt x="525" y="227"/>
                    <a:pt x="489" y="132"/>
                    <a:pt x="429" y="72"/>
                  </a:cubicBezTo>
                  <a:cubicBezTo>
                    <a:pt x="406" y="48"/>
                    <a:pt x="370" y="25"/>
                    <a:pt x="346" y="13"/>
                  </a:cubicBezTo>
                  <a:cubicBezTo>
                    <a:pt x="321" y="4"/>
                    <a:pt x="294" y="0"/>
                    <a:pt x="2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20" name="Google Shape;3420;p24"/>
            <p:cNvSpPr/>
            <p:nvPr/>
          </p:nvSpPr>
          <p:spPr>
            <a:xfrm>
              <a:off x="3343850" y="2820000"/>
              <a:ext cx="13125" cy="12425"/>
            </a:xfrm>
            <a:custGeom>
              <a:avLst/>
              <a:gdLst/>
              <a:ahLst/>
              <a:cxnLst/>
              <a:rect l="l" t="t" r="r" b="b"/>
              <a:pathLst>
                <a:path w="525" h="497" extrusionOk="0">
                  <a:moveTo>
                    <a:pt x="293" y="0"/>
                  </a:moveTo>
                  <a:cubicBezTo>
                    <a:pt x="185" y="0"/>
                    <a:pt x="65" y="60"/>
                    <a:pt x="25" y="172"/>
                  </a:cubicBezTo>
                  <a:cubicBezTo>
                    <a:pt x="1" y="255"/>
                    <a:pt x="25" y="362"/>
                    <a:pt x="84" y="422"/>
                  </a:cubicBezTo>
                  <a:cubicBezTo>
                    <a:pt x="120" y="458"/>
                    <a:pt x="144" y="470"/>
                    <a:pt x="179" y="482"/>
                  </a:cubicBezTo>
                  <a:cubicBezTo>
                    <a:pt x="207" y="491"/>
                    <a:pt x="234" y="496"/>
                    <a:pt x="261" y="496"/>
                  </a:cubicBezTo>
                  <a:cubicBezTo>
                    <a:pt x="361" y="496"/>
                    <a:pt x="451" y="428"/>
                    <a:pt x="489" y="315"/>
                  </a:cubicBezTo>
                  <a:cubicBezTo>
                    <a:pt x="525" y="243"/>
                    <a:pt x="501" y="184"/>
                    <a:pt x="477" y="124"/>
                  </a:cubicBezTo>
                  <a:cubicBezTo>
                    <a:pt x="441" y="77"/>
                    <a:pt x="406" y="41"/>
                    <a:pt x="346" y="5"/>
                  </a:cubicBezTo>
                  <a:cubicBezTo>
                    <a:pt x="329" y="2"/>
                    <a:pt x="311" y="0"/>
                    <a:pt x="29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21" name="Google Shape;3421;p24"/>
            <p:cNvSpPr/>
            <p:nvPr/>
          </p:nvSpPr>
          <p:spPr>
            <a:xfrm>
              <a:off x="3509650" y="2342575"/>
              <a:ext cx="14325" cy="12400"/>
            </a:xfrm>
            <a:custGeom>
              <a:avLst/>
              <a:gdLst/>
              <a:ahLst/>
              <a:cxnLst/>
              <a:rect l="l" t="t" r="r" b="b"/>
              <a:pathLst>
                <a:path w="573" h="496" extrusionOk="0">
                  <a:moveTo>
                    <a:pt x="307" y="0"/>
                  </a:moveTo>
                  <a:cubicBezTo>
                    <a:pt x="194" y="0"/>
                    <a:pt x="90" y="68"/>
                    <a:pt x="48" y="171"/>
                  </a:cubicBezTo>
                  <a:cubicBezTo>
                    <a:pt x="1" y="302"/>
                    <a:pt x="84" y="445"/>
                    <a:pt x="215" y="481"/>
                  </a:cubicBezTo>
                  <a:cubicBezTo>
                    <a:pt x="243" y="491"/>
                    <a:pt x="270" y="496"/>
                    <a:pt x="297" y="496"/>
                  </a:cubicBezTo>
                  <a:cubicBezTo>
                    <a:pt x="397" y="496"/>
                    <a:pt x="487" y="429"/>
                    <a:pt x="524" y="326"/>
                  </a:cubicBezTo>
                  <a:cubicBezTo>
                    <a:pt x="572" y="183"/>
                    <a:pt x="501" y="52"/>
                    <a:pt x="358" y="5"/>
                  </a:cubicBezTo>
                  <a:cubicBezTo>
                    <a:pt x="341" y="2"/>
                    <a:pt x="324" y="0"/>
                    <a:pt x="30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22" name="Google Shape;3422;p24"/>
            <p:cNvSpPr/>
            <p:nvPr/>
          </p:nvSpPr>
          <p:spPr>
            <a:xfrm>
              <a:off x="3414400" y="2157325"/>
              <a:ext cx="14325" cy="12475"/>
            </a:xfrm>
            <a:custGeom>
              <a:avLst/>
              <a:gdLst/>
              <a:ahLst/>
              <a:cxnLst/>
              <a:rect l="l" t="t" r="r" b="b"/>
              <a:pathLst>
                <a:path w="573" h="499" extrusionOk="0">
                  <a:moveTo>
                    <a:pt x="296" y="1"/>
                  </a:moveTo>
                  <a:cubicBezTo>
                    <a:pt x="187" y="1"/>
                    <a:pt x="88" y="76"/>
                    <a:pt x="48" y="176"/>
                  </a:cubicBezTo>
                  <a:cubicBezTo>
                    <a:pt x="1" y="307"/>
                    <a:pt x="84" y="438"/>
                    <a:pt x="215" y="485"/>
                  </a:cubicBezTo>
                  <a:cubicBezTo>
                    <a:pt x="240" y="494"/>
                    <a:pt x="266" y="499"/>
                    <a:pt x="290" y="499"/>
                  </a:cubicBezTo>
                  <a:cubicBezTo>
                    <a:pt x="394" y="499"/>
                    <a:pt x="486" y="424"/>
                    <a:pt x="524" y="319"/>
                  </a:cubicBezTo>
                  <a:cubicBezTo>
                    <a:pt x="572" y="188"/>
                    <a:pt x="501" y="57"/>
                    <a:pt x="358" y="9"/>
                  </a:cubicBezTo>
                  <a:cubicBezTo>
                    <a:pt x="337" y="3"/>
                    <a:pt x="316" y="1"/>
                    <a:pt x="29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23" name="Google Shape;3423;p24"/>
            <p:cNvSpPr/>
            <p:nvPr/>
          </p:nvSpPr>
          <p:spPr>
            <a:xfrm>
              <a:off x="3460550" y="2080150"/>
              <a:ext cx="12525" cy="12150"/>
            </a:xfrm>
            <a:custGeom>
              <a:avLst/>
              <a:gdLst/>
              <a:ahLst/>
              <a:cxnLst/>
              <a:rect l="l" t="t" r="r" b="b"/>
              <a:pathLst>
                <a:path w="501" h="486" extrusionOk="0">
                  <a:moveTo>
                    <a:pt x="226" y="0"/>
                  </a:moveTo>
                  <a:cubicBezTo>
                    <a:pt x="143" y="12"/>
                    <a:pt x="48" y="72"/>
                    <a:pt x="24" y="167"/>
                  </a:cubicBezTo>
                  <a:cubicBezTo>
                    <a:pt x="0" y="191"/>
                    <a:pt x="0" y="215"/>
                    <a:pt x="0" y="250"/>
                  </a:cubicBezTo>
                  <a:cubicBezTo>
                    <a:pt x="0" y="358"/>
                    <a:pt x="60" y="441"/>
                    <a:pt x="167" y="477"/>
                  </a:cubicBezTo>
                  <a:cubicBezTo>
                    <a:pt x="194" y="483"/>
                    <a:pt x="221" y="486"/>
                    <a:pt x="245" y="486"/>
                  </a:cubicBezTo>
                  <a:cubicBezTo>
                    <a:pt x="315" y="486"/>
                    <a:pt x="373" y="461"/>
                    <a:pt x="417" y="417"/>
                  </a:cubicBezTo>
                  <a:cubicBezTo>
                    <a:pt x="453" y="381"/>
                    <a:pt x="464" y="358"/>
                    <a:pt x="476" y="322"/>
                  </a:cubicBezTo>
                  <a:cubicBezTo>
                    <a:pt x="500" y="262"/>
                    <a:pt x="500" y="227"/>
                    <a:pt x="476" y="167"/>
                  </a:cubicBezTo>
                  <a:cubicBezTo>
                    <a:pt x="453" y="84"/>
                    <a:pt x="405" y="36"/>
                    <a:pt x="333" y="12"/>
                  </a:cubicBezTo>
                  <a:cubicBezTo>
                    <a:pt x="298" y="0"/>
                    <a:pt x="262" y="0"/>
                    <a:pt x="22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24" name="Google Shape;3424;p24"/>
            <p:cNvSpPr/>
            <p:nvPr/>
          </p:nvSpPr>
          <p:spPr>
            <a:xfrm>
              <a:off x="3537325" y="2434925"/>
              <a:ext cx="13725" cy="12725"/>
            </a:xfrm>
            <a:custGeom>
              <a:avLst/>
              <a:gdLst/>
              <a:ahLst/>
              <a:cxnLst/>
              <a:rect l="l" t="t" r="r" b="b"/>
              <a:pathLst>
                <a:path w="549" h="509" extrusionOk="0">
                  <a:moveTo>
                    <a:pt x="282" y="0"/>
                  </a:moveTo>
                  <a:cubicBezTo>
                    <a:pt x="163" y="0"/>
                    <a:pt x="58" y="70"/>
                    <a:pt x="25" y="180"/>
                  </a:cubicBezTo>
                  <a:lnTo>
                    <a:pt x="25" y="204"/>
                  </a:lnTo>
                  <a:cubicBezTo>
                    <a:pt x="1" y="323"/>
                    <a:pt x="60" y="454"/>
                    <a:pt x="191" y="502"/>
                  </a:cubicBezTo>
                  <a:cubicBezTo>
                    <a:pt x="213" y="506"/>
                    <a:pt x="235" y="509"/>
                    <a:pt x="257" y="509"/>
                  </a:cubicBezTo>
                  <a:cubicBezTo>
                    <a:pt x="294" y="509"/>
                    <a:pt x="332" y="501"/>
                    <a:pt x="370" y="478"/>
                  </a:cubicBezTo>
                  <a:cubicBezTo>
                    <a:pt x="430" y="454"/>
                    <a:pt x="477" y="406"/>
                    <a:pt x="501" y="335"/>
                  </a:cubicBezTo>
                  <a:cubicBezTo>
                    <a:pt x="549" y="204"/>
                    <a:pt x="477" y="61"/>
                    <a:pt x="346" y="25"/>
                  </a:cubicBezTo>
                  <a:cubicBezTo>
                    <a:pt x="322" y="25"/>
                    <a:pt x="322" y="25"/>
                    <a:pt x="310" y="2"/>
                  </a:cubicBezTo>
                  <a:cubicBezTo>
                    <a:pt x="301" y="1"/>
                    <a:pt x="292" y="0"/>
                    <a:pt x="28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25" name="Google Shape;3425;p24"/>
            <p:cNvSpPr/>
            <p:nvPr/>
          </p:nvSpPr>
          <p:spPr>
            <a:xfrm>
              <a:off x="3328975" y="2549325"/>
              <a:ext cx="14025" cy="12525"/>
            </a:xfrm>
            <a:custGeom>
              <a:avLst/>
              <a:gdLst/>
              <a:ahLst/>
              <a:cxnLst/>
              <a:rect l="l" t="t" r="r" b="b"/>
              <a:pathLst>
                <a:path w="561" h="501" extrusionOk="0">
                  <a:moveTo>
                    <a:pt x="289" y="0"/>
                  </a:moveTo>
                  <a:cubicBezTo>
                    <a:pt x="180" y="0"/>
                    <a:pt x="78" y="68"/>
                    <a:pt x="48" y="176"/>
                  </a:cubicBezTo>
                  <a:cubicBezTo>
                    <a:pt x="1" y="307"/>
                    <a:pt x="72" y="450"/>
                    <a:pt x="203" y="486"/>
                  </a:cubicBezTo>
                  <a:cubicBezTo>
                    <a:pt x="233" y="496"/>
                    <a:pt x="263" y="501"/>
                    <a:pt x="291" y="501"/>
                  </a:cubicBezTo>
                  <a:cubicBezTo>
                    <a:pt x="397" y="501"/>
                    <a:pt x="487" y="434"/>
                    <a:pt x="524" y="331"/>
                  </a:cubicBezTo>
                  <a:cubicBezTo>
                    <a:pt x="560" y="188"/>
                    <a:pt x="489" y="57"/>
                    <a:pt x="358" y="10"/>
                  </a:cubicBezTo>
                  <a:cubicBezTo>
                    <a:pt x="335" y="3"/>
                    <a:pt x="312" y="0"/>
                    <a:pt x="28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nvGrpSpPr>
          <p:cNvPr id="3426" name="Google Shape;3426;p24"/>
          <p:cNvGrpSpPr/>
          <p:nvPr/>
        </p:nvGrpSpPr>
        <p:grpSpPr>
          <a:xfrm rot="10800000" flipH="1">
            <a:off x="10801949" y="-83"/>
            <a:ext cx="3845200" cy="5661938"/>
            <a:chOff x="2525900" y="1699450"/>
            <a:chExt cx="1076050" cy="1584450"/>
          </a:xfrm>
        </p:grpSpPr>
        <p:sp>
          <p:nvSpPr>
            <p:cNvPr id="3427" name="Google Shape;3427;p24"/>
            <p:cNvSpPr/>
            <p:nvPr/>
          </p:nvSpPr>
          <p:spPr>
            <a:xfrm>
              <a:off x="3569775" y="2193250"/>
              <a:ext cx="31875" cy="43775"/>
            </a:xfrm>
            <a:custGeom>
              <a:avLst/>
              <a:gdLst/>
              <a:ahLst/>
              <a:cxnLst/>
              <a:rect l="l" t="t" r="r" b="b"/>
              <a:pathLst>
                <a:path w="1275" h="1751" extrusionOk="0">
                  <a:moveTo>
                    <a:pt x="1275" y="1"/>
                  </a:moveTo>
                  <a:lnTo>
                    <a:pt x="1" y="1691"/>
                  </a:lnTo>
                  <a:lnTo>
                    <a:pt x="275" y="1751"/>
                  </a:lnTo>
                  <a:lnTo>
                    <a:pt x="1275" y="441"/>
                  </a:lnTo>
                  <a:lnTo>
                    <a:pt x="127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28" name="Google Shape;3428;p24"/>
            <p:cNvSpPr/>
            <p:nvPr/>
          </p:nvSpPr>
          <p:spPr>
            <a:xfrm>
              <a:off x="3486425" y="2241175"/>
              <a:ext cx="85750" cy="108375"/>
            </a:xfrm>
            <a:custGeom>
              <a:avLst/>
              <a:gdLst/>
              <a:ahLst/>
              <a:cxnLst/>
              <a:rect l="l" t="t" r="r" b="b"/>
              <a:pathLst>
                <a:path w="3430" h="4335" extrusionOk="0">
                  <a:moveTo>
                    <a:pt x="3156" y="1"/>
                  </a:moveTo>
                  <a:lnTo>
                    <a:pt x="1" y="4168"/>
                  </a:lnTo>
                  <a:cubicBezTo>
                    <a:pt x="84" y="4204"/>
                    <a:pt x="156" y="4263"/>
                    <a:pt x="203" y="4335"/>
                  </a:cubicBezTo>
                  <a:lnTo>
                    <a:pt x="3430" y="72"/>
                  </a:lnTo>
                  <a:lnTo>
                    <a:pt x="315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29" name="Google Shape;3429;p24"/>
            <p:cNvSpPr/>
            <p:nvPr/>
          </p:nvSpPr>
          <p:spPr>
            <a:xfrm>
              <a:off x="3361425" y="1699450"/>
              <a:ext cx="240225" cy="42875"/>
            </a:xfrm>
            <a:custGeom>
              <a:avLst/>
              <a:gdLst/>
              <a:ahLst/>
              <a:cxnLst/>
              <a:rect l="l" t="t" r="r" b="b"/>
              <a:pathLst>
                <a:path w="9609" h="1715" extrusionOk="0">
                  <a:moveTo>
                    <a:pt x="9609" y="0"/>
                  </a:moveTo>
                  <a:lnTo>
                    <a:pt x="12" y="1429"/>
                  </a:lnTo>
                  <a:cubicBezTo>
                    <a:pt x="60" y="1524"/>
                    <a:pt x="72" y="1584"/>
                    <a:pt x="36" y="1643"/>
                  </a:cubicBezTo>
                  <a:cubicBezTo>
                    <a:pt x="24" y="1667"/>
                    <a:pt x="12" y="1703"/>
                    <a:pt x="0" y="1715"/>
                  </a:cubicBezTo>
                  <a:lnTo>
                    <a:pt x="9609" y="274"/>
                  </a:lnTo>
                  <a:lnTo>
                    <a:pt x="960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30" name="Google Shape;3430;p24"/>
            <p:cNvSpPr/>
            <p:nvPr/>
          </p:nvSpPr>
          <p:spPr>
            <a:xfrm>
              <a:off x="3354575" y="1742600"/>
              <a:ext cx="9250" cy="139925"/>
            </a:xfrm>
            <a:custGeom>
              <a:avLst/>
              <a:gdLst/>
              <a:ahLst/>
              <a:cxnLst/>
              <a:rect l="l" t="t" r="r" b="b"/>
              <a:pathLst>
                <a:path w="370" h="5597" extrusionOk="0">
                  <a:moveTo>
                    <a:pt x="274" y="1"/>
                  </a:moveTo>
                  <a:cubicBezTo>
                    <a:pt x="231" y="44"/>
                    <a:pt x="175" y="75"/>
                    <a:pt x="116" y="75"/>
                  </a:cubicBezTo>
                  <a:cubicBezTo>
                    <a:pt x="94" y="75"/>
                    <a:pt x="71" y="70"/>
                    <a:pt x="48" y="60"/>
                  </a:cubicBezTo>
                  <a:cubicBezTo>
                    <a:pt x="36" y="60"/>
                    <a:pt x="12" y="48"/>
                    <a:pt x="0" y="48"/>
                  </a:cubicBezTo>
                  <a:lnTo>
                    <a:pt x="108" y="5597"/>
                  </a:lnTo>
                  <a:cubicBezTo>
                    <a:pt x="171" y="5560"/>
                    <a:pt x="242" y="5545"/>
                    <a:pt x="309" y="5545"/>
                  </a:cubicBezTo>
                  <a:cubicBezTo>
                    <a:pt x="330" y="5545"/>
                    <a:pt x="350" y="5546"/>
                    <a:pt x="370" y="5549"/>
                  </a:cubicBez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31" name="Google Shape;3431;p24"/>
            <p:cNvSpPr/>
            <p:nvPr/>
          </p:nvSpPr>
          <p:spPr>
            <a:xfrm>
              <a:off x="3468575" y="1948000"/>
              <a:ext cx="133075" cy="136625"/>
            </a:xfrm>
            <a:custGeom>
              <a:avLst/>
              <a:gdLst/>
              <a:ahLst/>
              <a:cxnLst/>
              <a:rect l="l" t="t" r="r" b="b"/>
              <a:pathLst>
                <a:path w="5323" h="5465" extrusionOk="0">
                  <a:moveTo>
                    <a:pt x="5323" y="0"/>
                  </a:moveTo>
                  <a:lnTo>
                    <a:pt x="1" y="5298"/>
                  </a:lnTo>
                  <a:cubicBezTo>
                    <a:pt x="72" y="5334"/>
                    <a:pt x="132" y="5370"/>
                    <a:pt x="155" y="5453"/>
                  </a:cubicBezTo>
                  <a:cubicBezTo>
                    <a:pt x="179" y="5453"/>
                    <a:pt x="203" y="5453"/>
                    <a:pt x="215" y="5465"/>
                  </a:cubicBezTo>
                  <a:lnTo>
                    <a:pt x="5323" y="369"/>
                  </a:lnTo>
                  <a:lnTo>
                    <a:pt x="532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32" name="Google Shape;3432;p24"/>
            <p:cNvSpPr/>
            <p:nvPr/>
          </p:nvSpPr>
          <p:spPr>
            <a:xfrm>
              <a:off x="3371850" y="1888750"/>
              <a:ext cx="229800" cy="29200"/>
            </a:xfrm>
            <a:custGeom>
              <a:avLst/>
              <a:gdLst/>
              <a:ahLst/>
              <a:cxnLst/>
              <a:rect l="l" t="t" r="r" b="b"/>
              <a:pathLst>
                <a:path w="9192" h="1168" extrusionOk="0">
                  <a:moveTo>
                    <a:pt x="12" y="1"/>
                  </a:moveTo>
                  <a:cubicBezTo>
                    <a:pt x="24" y="84"/>
                    <a:pt x="24" y="167"/>
                    <a:pt x="0" y="263"/>
                  </a:cubicBezTo>
                  <a:lnTo>
                    <a:pt x="9192" y="1168"/>
                  </a:lnTo>
                  <a:lnTo>
                    <a:pt x="9192" y="894"/>
                  </a:lnTo>
                  <a:lnTo>
                    <a:pt x="1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33" name="Google Shape;3433;p24"/>
            <p:cNvSpPr/>
            <p:nvPr/>
          </p:nvSpPr>
          <p:spPr>
            <a:xfrm>
              <a:off x="3233425" y="1875350"/>
              <a:ext cx="119375" cy="17900"/>
            </a:xfrm>
            <a:custGeom>
              <a:avLst/>
              <a:gdLst/>
              <a:ahLst/>
              <a:cxnLst/>
              <a:rect l="l" t="t" r="r" b="b"/>
              <a:pathLst>
                <a:path w="4775" h="716" extrusionOk="0">
                  <a:moveTo>
                    <a:pt x="36" y="1"/>
                  </a:moveTo>
                  <a:cubicBezTo>
                    <a:pt x="36" y="84"/>
                    <a:pt x="24" y="156"/>
                    <a:pt x="13" y="215"/>
                  </a:cubicBezTo>
                  <a:cubicBezTo>
                    <a:pt x="13" y="227"/>
                    <a:pt x="1" y="239"/>
                    <a:pt x="1" y="263"/>
                  </a:cubicBezTo>
                  <a:lnTo>
                    <a:pt x="4727" y="715"/>
                  </a:lnTo>
                  <a:cubicBezTo>
                    <a:pt x="4715" y="656"/>
                    <a:pt x="4727" y="584"/>
                    <a:pt x="4739" y="525"/>
                  </a:cubicBezTo>
                  <a:cubicBezTo>
                    <a:pt x="4763" y="501"/>
                    <a:pt x="4763" y="477"/>
                    <a:pt x="4775" y="465"/>
                  </a:cubicBezTo>
                  <a:lnTo>
                    <a:pt x="3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34" name="Google Shape;3434;p24"/>
            <p:cNvSpPr/>
            <p:nvPr/>
          </p:nvSpPr>
          <p:spPr>
            <a:xfrm>
              <a:off x="3357850" y="1901550"/>
              <a:ext cx="10150" cy="91100"/>
            </a:xfrm>
            <a:custGeom>
              <a:avLst/>
              <a:gdLst/>
              <a:ahLst/>
              <a:cxnLst/>
              <a:rect l="l" t="t" r="r" b="b"/>
              <a:pathLst>
                <a:path w="406" h="3644" extrusionOk="0">
                  <a:moveTo>
                    <a:pt x="0" y="1"/>
                  </a:moveTo>
                  <a:lnTo>
                    <a:pt x="143" y="3620"/>
                  </a:lnTo>
                  <a:cubicBezTo>
                    <a:pt x="175" y="3609"/>
                    <a:pt x="208" y="3604"/>
                    <a:pt x="242" y="3604"/>
                  </a:cubicBezTo>
                  <a:cubicBezTo>
                    <a:pt x="284" y="3604"/>
                    <a:pt x="329" y="3612"/>
                    <a:pt x="381" y="3632"/>
                  </a:cubicBezTo>
                  <a:cubicBezTo>
                    <a:pt x="393" y="3632"/>
                    <a:pt x="393" y="3644"/>
                    <a:pt x="405" y="3644"/>
                  </a:cubicBezTo>
                  <a:lnTo>
                    <a:pt x="274" y="24"/>
                  </a:lnTo>
                  <a:cubicBezTo>
                    <a:pt x="242" y="35"/>
                    <a:pt x="205" y="41"/>
                    <a:pt x="168" y="41"/>
                  </a:cubicBezTo>
                  <a:cubicBezTo>
                    <a:pt x="122" y="41"/>
                    <a:pt x="75" y="32"/>
                    <a:pt x="36" y="13"/>
                  </a:cubicBezTo>
                  <a:cubicBezTo>
                    <a:pt x="24" y="13"/>
                    <a:pt x="24" y="13"/>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35" name="Google Shape;3435;p24"/>
            <p:cNvSpPr/>
            <p:nvPr/>
          </p:nvSpPr>
          <p:spPr>
            <a:xfrm>
              <a:off x="3391475" y="2086400"/>
              <a:ext cx="73250" cy="83675"/>
            </a:xfrm>
            <a:custGeom>
              <a:avLst/>
              <a:gdLst/>
              <a:ahLst/>
              <a:cxnLst/>
              <a:rect l="l" t="t" r="r" b="b"/>
              <a:pathLst>
                <a:path w="2930" h="3347" extrusionOk="0">
                  <a:moveTo>
                    <a:pt x="2763" y="0"/>
                  </a:moveTo>
                  <a:lnTo>
                    <a:pt x="1" y="3191"/>
                  </a:lnTo>
                  <a:cubicBezTo>
                    <a:pt x="72" y="3227"/>
                    <a:pt x="144" y="3287"/>
                    <a:pt x="203" y="3346"/>
                  </a:cubicBezTo>
                  <a:lnTo>
                    <a:pt x="2930" y="227"/>
                  </a:lnTo>
                  <a:cubicBezTo>
                    <a:pt x="2846" y="191"/>
                    <a:pt x="2763" y="108"/>
                    <a:pt x="276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36" name="Google Shape;3436;p24"/>
            <p:cNvSpPr/>
            <p:nvPr/>
          </p:nvSpPr>
          <p:spPr>
            <a:xfrm>
              <a:off x="3226875" y="1884000"/>
              <a:ext cx="132200" cy="113425"/>
            </a:xfrm>
            <a:custGeom>
              <a:avLst/>
              <a:gdLst/>
              <a:ahLst/>
              <a:cxnLst/>
              <a:rect l="l" t="t" r="r" b="b"/>
              <a:pathLst>
                <a:path w="5288" h="4537" extrusionOk="0">
                  <a:moveTo>
                    <a:pt x="191" y="0"/>
                  </a:moveTo>
                  <a:cubicBezTo>
                    <a:pt x="155" y="72"/>
                    <a:pt x="84" y="131"/>
                    <a:pt x="1" y="191"/>
                  </a:cubicBezTo>
                  <a:lnTo>
                    <a:pt x="5097" y="4536"/>
                  </a:lnTo>
                  <a:cubicBezTo>
                    <a:pt x="5156" y="4453"/>
                    <a:pt x="5216" y="4394"/>
                    <a:pt x="5287" y="4346"/>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37" name="Google Shape;3437;p24"/>
            <p:cNvSpPr/>
            <p:nvPr/>
          </p:nvSpPr>
          <p:spPr>
            <a:xfrm>
              <a:off x="3370650" y="2004850"/>
              <a:ext cx="95275" cy="79500"/>
            </a:xfrm>
            <a:custGeom>
              <a:avLst/>
              <a:gdLst/>
              <a:ahLst/>
              <a:cxnLst/>
              <a:rect l="l" t="t" r="r" b="b"/>
              <a:pathLst>
                <a:path w="3811" h="3180" extrusionOk="0">
                  <a:moveTo>
                    <a:pt x="131" y="0"/>
                  </a:moveTo>
                  <a:lnTo>
                    <a:pt x="131" y="24"/>
                  </a:lnTo>
                  <a:cubicBezTo>
                    <a:pt x="96" y="107"/>
                    <a:pt x="60" y="167"/>
                    <a:pt x="0" y="226"/>
                  </a:cubicBezTo>
                  <a:lnTo>
                    <a:pt x="3620" y="3179"/>
                  </a:lnTo>
                  <a:cubicBezTo>
                    <a:pt x="3644" y="3084"/>
                    <a:pt x="3715" y="3024"/>
                    <a:pt x="3810" y="3012"/>
                  </a:cubicBezTo>
                  <a:lnTo>
                    <a:pt x="13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38" name="Google Shape;3438;p24"/>
            <p:cNvSpPr/>
            <p:nvPr/>
          </p:nvSpPr>
          <p:spPr>
            <a:xfrm>
              <a:off x="3470950" y="2084325"/>
              <a:ext cx="130700" cy="76500"/>
            </a:xfrm>
            <a:custGeom>
              <a:avLst/>
              <a:gdLst/>
              <a:ahLst/>
              <a:cxnLst/>
              <a:rect l="l" t="t" r="r" b="b"/>
              <a:pathLst>
                <a:path w="5228" h="3060" extrusionOk="0">
                  <a:moveTo>
                    <a:pt x="60" y="0"/>
                  </a:moveTo>
                  <a:cubicBezTo>
                    <a:pt x="84" y="36"/>
                    <a:pt x="84" y="95"/>
                    <a:pt x="60" y="155"/>
                  </a:cubicBezTo>
                  <a:cubicBezTo>
                    <a:pt x="48" y="191"/>
                    <a:pt x="37" y="238"/>
                    <a:pt x="1" y="250"/>
                  </a:cubicBezTo>
                  <a:lnTo>
                    <a:pt x="5228" y="3060"/>
                  </a:lnTo>
                  <a:lnTo>
                    <a:pt x="5228" y="2762"/>
                  </a:lnTo>
                  <a:lnTo>
                    <a:pt x="120" y="12"/>
                  </a:lnTo>
                  <a:cubicBezTo>
                    <a:pt x="108" y="0"/>
                    <a:pt x="96" y="0"/>
                    <a:pt x="6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39" name="Google Shape;3439;p24"/>
            <p:cNvSpPr/>
            <p:nvPr/>
          </p:nvSpPr>
          <p:spPr>
            <a:xfrm>
              <a:off x="3403100" y="2193850"/>
              <a:ext cx="198550" cy="56575"/>
            </a:xfrm>
            <a:custGeom>
              <a:avLst/>
              <a:gdLst/>
              <a:ahLst/>
              <a:cxnLst/>
              <a:rect l="l" t="t" r="r" b="b"/>
              <a:pathLst>
                <a:path w="7942" h="2263" extrusionOk="0">
                  <a:moveTo>
                    <a:pt x="60" y="1"/>
                  </a:moveTo>
                  <a:cubicBezTo>
                    <a:pt x="36" y="96"/>
                    <a:pt x="24" y="167"/>
                    <a:pt x="0" y="263"/>
                  </a:cubicBezTo>
                  <a:lnTo>
                    <a:pt x="6489" y="1894"/>
                  </a:lnTo>
                  <a:lnTo>
                    <a:pt x="6763" y="1965"/>
                  </a:lnTo>
                  <a:lnTo>
                    <a:pt x="7942" y="2263"/>
                  </a:lnTo>
                  <a:lnTo>
                    <a:pt x="7942" y="2001"/>
                  </a:lnTo>
                  <a:lnTo>
                    <a:pt x="6942" y="1751"/>
                  </a:lnTo>
                  <a:lnTo>
                    <a:pt x="6668" y="1667"/>
                  </a:ln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40" name="Google Shape;3440;p24"/>
            <p:cNvSpPr/>
            <p:nvPr/>
          </p:nvSpPr>
          <p:spPr>
            <a:xfrm>
              <a:off x="3388800" y="2213200"/>
              <a:ext cx="90825" cy="135150"/>
            </a:xfrm>
            <a:custGeom>
              <a:avLst/>
              <a:gdLst/>
              <a:ahLst/>
              <a:cxnLst/>
              <a:rect l="l" t="t" r="r" b="b"/>
              <a:pathLst>
                <a:path w="3633" h="5406" extrusionOk="0">
                  <a:moveTo>
                    <a:pt x="227" y="0"/>
                  </a:moveTo>
                  <a:cubicBezTo>
                    <a:pt x="155" y="60"/>
                    <a:pt x="96" y="108"/>
                    <a:pt x="1" y="155"/>
                  </a:cubicBezTo>
                  <a:lnTo>
                    <a:pt x="3406" y="5406"/>
                  </a:lnTo>
                  <a:cubicBezTo>
                    <a:pt x="3465" y="5346"/>
                    <a:pt x="3549" y="5299"/>
                    <a:pt x="3632" y="5275"/>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41" name="Google Shape;3441;p24"/>
            <p:cNvSpPr/>
            <p:nvPr/>
          </p:nvSpPr>
          <p:spPr>
            <a:xfrm>
              <a:off x="3534650" y="2440025"/>
              <a:ext cx="66700" cy="103600"/>
            </a:xfrm>
            <a:custGeom>
              <a:avLst/>
              <a:gdLst/>
              <a:ahLst/>
              <a:cxnLst/>
              <a:rect l="l" t="t" r="r" b="b"/>
              <a:pathLst>
                <a:path w="2668" h="4144" extrusionOk="0">
                  <a:moveTo>
                    <a:pt x="120" y="0"/>
                  </a:moveTo>
                  <a:lnTo>
                    <a:pt x="1" y="71"/>
                  </a:lnTo>
                  <a:lnTo>
                    <a:pt x="2668" y="4143"/>
                  </a:lnTo>
                  <a:lnTo>
                    <a:pt x="2668" y="3667"/>
                  </a:lnTo>
                  <a:lnTo>
                    <a:pt x="453" y="298"/>
                  </a:lnTo>
                  <a:cubicBezTo>
                    <a:pt x="429" y="304"/>
                    <a:pt x="403" y="307"/>
                    <a:pt x="374" y="307"/>
                  </a:cubicBezTo>
                  <a:cubicBezTo>
                    <a:pt x="346" y="307"/>
                    <a:pt x="316" y="304"/>
                    <a:pt x="286" y="298"/>
                  </a:cubicBezTo>
                  <a:cubicBezTo>
                    <a:pt x="167" y="250"/>
                    <a:pt x="96" y="131"/>
                    <a:pt x="1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42" name="Google Shape;3442;p24"/>
            <p:cNvSpPr/>
            <p:nvPr/>
          </p:nvSpPr>
          <p:spPr>
            <a:xfrm>
              <a:off x="3484950" y="2361725"/>
              <a:ext cx="52100" cy="74450"/>
            </a:xfrm>
            <a:custGeom>
              <a:avLst/>
              <a:gdLst/>
              <a:ahLst/>
              <a:cxnLst/>
              <a:rect l="l" t="t" r="r" b="b"/>
              <a:pathLst>
                <a:path w="2084" h="2978" extrusionOk="0">
                  <a:moveTo>
                    <a:pt x="239" y="1"/>
                  </a:moveTo>
                  <a:cubicBezTo>
                    <a:pt x="155" y="72"/>
                    <a:pt x="84" y="132"/>
                    <a:pt x="0" y="155"/>
                  </a:cubicBezTo>
                  <a:lnTo>
                    <a:pt x="1858" y="2977"/>
                  </a:lnTo>
                  <a:lnTo>
                    <a:pt x="2084" y="2834"/>
                  </a:lnTo>
                  <a:lnTo>
                    <a:pt x="2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43" name="Google Shape;3443;p24"/>
            <p:cNvSpPr/>
            <p:nvPr/>
          </p:nvSpPr>
          <p:spPr>
            <a:xfrm>
              <a:off x="3359925" y="2364100"/>
              <a:ext cx="122675" cy="183700"/>
            </a:xfrm>
            <a:custGeom>
              <a:avLst/>
              <a:gdLst/>
              <a:ahLst/>
              <a:cxnLst/>
              <a:rect l="l" t="t" r="r" b="b"/>
              <a:pathLst>
                <a:path w="4907" h="7348" extrusionOk="0">
                  <a:moveTo>
                    <a:pt x="4656" y="1"/>
                  </a:moveTo>
                  <a:lnTo>
                    <a:pt x="1" y="7347"/>
                  </a:lnTo>
                  <a:lnTo>
                    <a:pt x="537" y="7002"/>
                  </a:lnTo>
                  <a:lnTo>
                    <a:pt x="4894" y="120"/>
                  </a:lnTo>
                  <a:cubicBezTo>
                    <a:pt x="4906" y="96"/>
                    <a:pt x="4906" y="84"/>
                    <a:pt x="4906" y="72"/>
                  </a:cubicBezTo>
                  <a:cubicBezTo>
                    <a:pt x="4859" y="72"/>
                    <a:pt x="4823" y="72"/>
                    <a:pt x="4775" y="60"/>
                  </a:cubicBezTo>
                  <a:cubicBezTo>
                    <a:pt x="4728" y="37"/>
                    <a:pt x="4704" y="25"/>
                    <a:pt x="465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44" name="Google Shape;3444;p24"/>
            <p:cNvSpPr/>
            <p:nvPr/>
          </p:nvSpPr>
          <p:spPr>
            <a:xfrm>
              <a:off x="3403975" y="2657300"/>
              <a:ext cx="46175" cy="92900"/>
            </a:xfrm>
            <a:custGeom>
              <a:avLst/>
              <a:gdLst/>
              <a:ahLst/>
              <a:cxnLst/>
              <a:rect l="l" t="t" r="r" b="b"/>
              <a:pathLst>
                <a:path w="1847" h="3716" extrusionOk="0">
                  <a:moveTo>
                    <a:pt x="275" y="1"/>
                  </a:moveTo>
                  <a:lnTo>
                    <a:pt x="1" y="36"/>
                  </a:lnTo>
                  <a:lnTo>
                    <a:pt x="1549" y="3691"/>
                  </a:lnTo>
                  <a:cubicBezTo>
                    <a:pt x="1593" y="3665"/>
                    <a:pt x="1651" y="3651"/>
                    <a:pt x="1708" y="3651"/>
                  </a:cubicBezTo>
                  <a:cubicBezTo>
                    <a:pt x="1727" y="3651"/>
                    <a:pt x="1745" y="3653"/>
                    <a:pt x="1763" y="3656"/>
                  </a:cubicBezTo>
                  <a:cubicBezTo>
                    <a:pt x="1799" y="3668"/>
                    <a:pt x="1834" y="3691"/>
                    <a:pt x="1846" y="3715"/>
                  </a:cubicBezTo>
                  <a:lnTo>
                    <a:pt x="27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45" name="Google Shape;3445;p24"/>
            <p:cNvSpPr/>
            <p:nvPr/>
          </p:nvSpPr>
          <p:spPr>
            <a:xfrm>
              <a:off x="3447750" y="2756725"/>
              <a:ext cx="63125" cy="139325"/>
            </a:xfrm>
            <a:custGeom>
              <a:avLst/>
              <a:gdLst/>
              <a:ahLst/>
              <a:cxnLst/>
              <a:rect l="l" t="t" r="r" b="b"/>
              <a:pathLst>
                <a:path w="2525" h="5573" extrusionOk="0">
                  <a:moveTo>
                    <a:pt x="214" y="0"/>
                  </a:moveTo>
                  <a:lnTo>
                    <a:pt x="119" y="84"/>
                  </a:lnTo>
                  <a:cubicBezTo>
                    <a:pt x="95" y="107"/>
                    <a:pt x="72" y="131"/>
                    <a:pt x="36" y="143"/>
                  </a:cubicBezTo>
                  <a:lnTo>
                    <a:pt x="0" y="167"/>
                  </a:lnTo>
                  <a:lnTo>
                    <a:pt x="2286" y="5572"/>
                  </a:lnTo>
                  <a:cubicBezTo>
                    <a:pt x="2358" y="5513"/>
                    <a:pt x="2441" y="5477"/>
                    <a:pt x="2524" y="5465"/>
                  </a:cubicBezTo>
                  <a:lnTo>
                    <a:pt x="21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46" name="Google Shape;3446;p24"/>
            <p:cNvSpPr/>
            <p:nvPr/>
          </p:nvSpPr>
          <p:spPr>
            <a:xfrm>
              <a:off x="3360525" y="2551625"/>
              <a:ext cx="47650" cy="100650"/>
            </a:xfrm>
            <a:custGeom>
              <a:avLst/>
              <a:gdLst/>
              <a:ahLst/>
              <a:cxnLst/>
              <a:rect l="l" t="t" r="r" b="b"/>
              <a:pathLst>
                <a:path w="1906" h="4026" extrusionOk="0">
                  <a:moveTo>
                    <a:pt x="227" y="1"/>
                  </a:moveTo>
                  <a:lnTo>
                    <a:pt x="1" y="144"/>
                  </a:lnTo>
                  <a:lnTo>
                    <a:pt x="1644" y="4025"/>
                  </a:lnTo>
                  <a:lnTo>
                    <a:pt x="1906" y="3989"/>
                  </a:ln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47" name="Google Shape;3447;p24"/>
            <p:cNvSpPr/>
            <p:nvPr/>
          </p:nvSpPr>
          <p:spPr>
            <a:xfrm>
              <a:off x="3125375" y="2390600"/>
              <a:ext cx="476275" cy="313150"/>
            </a:xfrm>
            <a:custGeom>
              <a:avLst/>
              <a:gdLst/>
              <a:ahLst/>
              <a:cxnLst/>
              <a:rect l="l" t="t" r="r" b="b"/>
              <a:pathLst>
                <a:path w="19051" h="12526" extrusionOk="0">
                  <a:moveTo>
                    <a:pt x="19051" y="1"/>
                  </a:moveTo>
                  <a:lnTo>
                    <a:pt x="16455" y="1691"/>
                  </a:lnTo>
                  <a:lnTo>
                    <a:pt x="16241" y="1834"/>
                  </a:lnTo>
                  <a:lnTo>
                    <a:pt x="9907" y="5942"/>
                  </a:lnTo>
                  <a:lnTo>
                    <a:pt x="9371" y="6287"/>
                  </a:lnTo>
                  <a:lnTo>
                    <a:pt x="1" y="12395"/>
                  </a:lnTo>
                  <a:cubicBezTo>
                    <a:pt x="48" y="12431"/>
                    <a:pt x="72" y="12478"/>
                    <a:pt x="108" y="12526"/>
                  </a:cubicBezTo>
                  <a:lnTo>
                    <a:pt x="358" y="12478"/>
                  </a:lnTo>
                  <a:lnTo>
                    <a:pt x="9407" y="6597"/>
                  </a:lnTo>
                  <a:lnTo>
                    <a:pt x="9633" y="6454"/>
                  </a:lnTo>
                  <a:lnTo>
                    <a:pt x="16384" y="2060"/>
                  </a:lnTo>
                  <a:lnTo>
                    <a:pt x="16503" y="1989"/>
                  </a:lnTo>
                  <a:lnTo>
                    <a:pt x="16503" y="1977"/>
                  </a:lnTo>
                  <a:cubicBezTo>
                    <a:pt x="16533" y="1877"/>
                    <a:pt x="16622" y="1802"/>
                    <a:pt x="16720" y="1802"/>
                  </a:cubicBezTo>
                  <a:cubicBezTo>
                    <a:pt x="16739" y="1802"/>
                    <a:pt x="16758" y="1805"/>
                    <a:pt x="16777" y="1810"/>
                  </a:cubicBezTo>
                  <a:lnTo>
                    <a:pt x="19051" y="322"/>
                  </a:lnTo>
                  <a:lnTo>
                    <a:pt x="190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48" name="Google Shape;3448;p24"/>
            <p:cNvSpPr/>
            <p:nvPr/>
          </p:nvSpPr>
          <p:spPr>
            <a:xfrm>
              <a:off x="3128050" y="2615625"/>
              <a:ext cx="473900" cy="94675"/>
            </a:xfrm>
            <a:custGeom>
              <a:avLst/>
              <a:gdLst/>
              <a:ahLst/>
              <a:cxnLst/>
              <a:rect l="l" t="t" r="r" b="b"/>
              <a:pathLst>
                <a:path w="18956" h="3787" extrusionOk="0">
                  <a:moveTo>
                    <a:pt x="18956" y="1"/>
                  </a:moveTo>
                  <a:lnTo>
                    <a:pt x="11216" y="1441"/>
                  </a:lnTo>
                  <a:lnTo>
                    <a:pt x="10955" y="1489"/>
                  </a:lnTo>
                  <a:lnTo>
                    <a:pt x="251" y="3477"/>
                  </a:lnTo>
                  <a:lnTo>
                    <a:pt x="1" y="3525"/>
                  </a:lnTo>
                  <a:cubicBezTo>
                    <a:pt x="25" y="3596"/>
                    <a:pt x="37" y="3704"/>
                    <a:pt x="25" y="3787"/>
                  </a:cubicBezTo>
                  <a:lnTo>
                    <a:pt x="11062" y="1739"/>
                  </a:lnTo>
                  <a:lnTo>
                    <a:pt x="11324" y="1691"/>
                  </a:lnTo>
                  <a:lnTo>
                    <a:pt x="18956" y="263"/>
                  </a:lnTo>
                  <a:lnTo>
                    <a:pt x="1895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49" name="Google Shape;3449;p24"/>
            <p:cNvSpPr/>
            <p:nvPr/>
          </p:nvSpPr>
          <p:spPr>
            <a:xfrm>
              <a:off x="3117650" y="2716825"/>
              <a:ext cx="74725" cy="262575"/>
            </a:xfrm>
            <a:custGeom>
              <a:avLst/>
              <a:gdLst/>
              <a:ahLst/>
              <a:cxnLst/>
              <a:rect l="l" t="t" r="r" b="b"/>
              <a:pathLst>
                <a:path w="2989" h="10503" extrusionOk="0">
                  <a:moveTo>
                    <a:pt x="250" y="1"/>
                  </a:moveTo>
                  <a:cubicBezTo>
                    <a:pt x="188" y="32"/>
                    <a:pt x="109" y="63"/>
                    <a:pt x="34" y="63"/>
                  </a:cubicBezTo>
                  <a:cubicBezTo>
                    <a:pt x="23" y="63"/>
                    <a:pt x="11" y="62"/>
                    <a:pt x="0" y="60"/>
                  </a:cubicBezTo>
                  <a:lnTo>
                    <a:pt x="0" y="60"/>
                  </a:lnTo>
                  <a:lnTo>
                    <a:pt x="2739" y="10502"/>
                  </a:lnTo>
                  <a:cubicBezTo>
                    <a:pt x="2810" y="10454"/>
                    <a:pt x="2905" y="10431"/>
                    <a:pt x="2989" y="10419"/>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50" name="Google Shape;3450;p24"/>
            <p:cNvSpPr/>
            <p:nvPr/>
          </p:nvSpPr>
          <p:spPr>
            <a:xfrm>
              <a:off x="3207525" y="2947525"/>
              <a:ext cx="153325" cy="44675"/>
            </a:xfrm>
            <a:custGeom>
              <a:avLst/>
              <a:gdLst/>
              <a:ahLst/>
              <a:cxnLst/>
              <a:rect l="l" t="t" r="r" b="b"/>
              <a:pathLst>
                <a:path w="6133" h="1787" extrusionOk="0">
                  <a:moveTo>
                    <a:pt x="5859" y="0"/>
                  </a:moveTo>
                  <a:lnTo>
                    <a:pt x="1" y="1524"/>
                  </a:lnTo>
                  <a:cubicBezTo>
                    <a:pt x="48" y="1607"/>
                    <a:pt x="60" y="1691"/>
                    <a:pt x="60" y="1786"/>
                  </a:cubicBezTo>
                  <a:lnTo>
                    <a:pt x="6132" y="191"/>
                  </a:lnTo>
                  <a:lnTo>
                    <a:pt x="585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51" name="Google Shape;3451;p24"/>
            <p:cNvSpPr/>
            <p:nvPr/>
          </p:nvSpPr>
          <p:spPr>
            <a:xfrm>
              <a:off x="3362025" y="2909125"/>
              <a:ext cx="138425" cy="40800"/>
            </a:xfrm>
            <a:custGeom>
              <a:avLst/>
              <a:gdLst/>
              <a:ahLst/>
              <a:cxnLst/>
              <a:rect l="l" t="t" r="r" b="b"/>
              <a:pathLst>
                <a:path w="5537" h="1632" extrusionOk="0">
                  <a:moveTo>
                    <a:pt x="5465" y="0"/>
                  </a:moveTo>
                  <a:lnTo>
                    <a:pt x="0" y="1429"/>
                  </a:lnTo>
                  <a:lnTo>
                    <a:pt x="286" y="1631"/>
                  </a:lnTo>
                  <a:lnTo>
                    <a:pt x="5489" y="262"/>
                  </a:lnTo>
                  <a:lnTo>
                    <a:pt x="5537" y="238"/>
                  </a:lnTo>
                  <a:cubicBezTo>
                    <a:pt x="5489" y="155"/>
                    <a:pt x="5477" y="84"/>
                    <a:pt x="546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52" name="Google Shape;3452;p24"/>
            <p:cNvSpPr/>
            <p:nvPr/>
          </p:nvSpPr>
          <p:spPr>
            <a:xfrm>
              <a:off x="3281950" y="2758200"/>
              <a:ext cx="167000" cy="126825"/>
            </a:xfrm>
            <a:custGeom>
              <a:avLst/>
              <a:gdLst/>
              <a:ahLst/>
              <a:cxnLst/>
              <a:rect l="l" t="t" r="r" b="b"/>
              <a:pathLst>
                <a:path w="6680" h="5073" extrusionOk="0">
                  <a:moveTo>
                    <a:pt x="6370" y="1"/>
                  </a:moveTo>
                  <a:lnTo>
                    <a:pt x="2965" y="2608"/>
                  </a:lnTo>
                  <a:cubicBezTo>
                    <a:pt x="2977" y="2656"/>
                    <a:pt x="3001" y="2727"/>
                    <a:pt x="2965" y="2787"/>
                  </a:cubicBezTo>
                  <a:cubicBezTo>
                    <a:pt x="2927" y="2900"/>
                    <a:pt x="2837" y="2968"/>
                    <a:pt x="2737" y="2968"/>
                  </a:cubicBezTo>
                  <a:cubicBezTo>
                    <a:pt x="2710" y="2968"/>
                    <a:pt x="2683" y="2963"/>
                    <a:pt x="2655" y="2954"/>
                  </a:cubicBezTo>
                  <a:cubicBezTo>
                    <a:pt x="2608" y="2942"/>
                    <a:pt x="2584" y="2930"/>
                    <a:pt x="2560" y="2894"/>
                  </a:cubicBezTo>
                  <a:lnTo>
                    <a:pt x="0" y="4859"/>
                  </a:lnTo>
                  <a:cubicBezTo>
                    <a:pt x="72" y="4906"/>
                    <a:pt x="131" y="4978"/>
                    <a:pt x="179" y="5073"/>
                  </a:cubicBezTo>
                  <a:lnTo>
                    <a:pt x="6644" y="132"/>
                  </a:lnTo>
                  <a:lnTo>
                    <a:pt x="6680" y="96"/>
                  </a:lnTo>
                  <a:lnTo>
                    <a:pt x="6680" y="96"/>
                  </a:lnTo>
                  <a:cubicBezTo>
                    <a:pt x="6647" y="116"/>
                    <a:pt x="6618" y="125"/>
                    <a:pt x="6586" y="125"/>
                  </a:cubicBezTo>
                  <a:cubicBezTo>
                    <a:pt x="6561" y="125"/>
                    <a:pt x="6533" y="119"/>
                    <a:pt x="6501" y="108"/>
                  </a:cubicBezTo>
                  <a:cubicBezTo>
                    <a:pt x="6442" y="96"/>
                    <a:pt x="6406" y="48"/>
                    <a:pt x="637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53" name="Google Shape;3453;p24"/>
            <p:cNvSpPr/>
            <p:nvPr/>
          </p:nvSpPr>
          <p:spPr>
            <a:xfrm>
              <a:off x="3450725" y="2635275"/>
              <a:ext cx="150925" cy="123850"/>
            </a:xfrm>
            <a:custGeom>
              <a:avLst/>
              <a:gdLst/>
              <a:ahLst/>
              <a:cxnLst/>
              <a:rect l="l" t="t" r="r" b="b"/>
              <a:pathLst>
                <a:path w="6037" h="4954" extrusionOk="0">
                  <a:moveTo>
                    <a:pt x="6037" y="1"/>
                  </a:moveTo>
                  <a:lnTo>
                    <a:pt x="0" y="4632"/>
                  </a:lnTo>
                  <a:cubicBezTo>
                    <a:pt x="60" y="4668"/>
                    <a:pt x="72" y="4775"/>
                    <a:pt x="36" y="4870"/>
                  </a:cubicBezTo>
                  <a:lnTo>
                    <a:pt x="0" y="4953"/>
                  </a:lnTo>
                  <a:lnTo>
                    <a:pt x="0" y="4953"/>
                  </a:lnTo>
                  <a:lnTo>
                    <a:pt x="95" y="4882"/>
                  </a:lnTo>
                  <a:lnTo>
                    <a:pt x="6037" y="322"/>
                  </a:lnTo>
                  <a:lnTo>
                    <a:pt x="60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54" name="Google Shape;3454;p24"/>
            <p:cNvSpPr/>
            <p:nvPr/>
          </p:nvSpPr>
          <p:spPr>
            <a:xfrm>
              <a:off x="3516800" y="2698375"/>
              <a:ext cx="84850" cy="197675"/>
            </a:xfrm>
            <a:custGeom>
              <a:avLst/>
              <a:gdLst/>
              <a:ahLst/>
              <a:cxnLst/>
              <a:rect l="l" t="t" r="r" b="b"/>
              <a:pathLst>
                <a:path w="3394" h="7907" extrusionOk="0">
                  <a:moveTo>
                    <a:pt x="3394" y="1"/>
                  </a:moveTo>
                  <a:lnTo>
                    <a:pt x="0" y="7799"/>
                  </a:lnTo>
                  <a:cubicBezTo>
                    <a:pt x="12" y="7799"/>
                    <a:pt x="48" y="7811"/>
                    <a:pt x="60" y="7811"/>
                  </a:cubicBezTo>
                  <a:cubicBezTo>
                    <a:pt x="119" y="7835"/>
                    <a:pt x="179" y="7883"/>
                    <a:pt x="238" y="7906"/>
                  </a:cubicBezTo>
                  <a:lnTo>
                    <a:pt x="3394" y="667"/>
                  </a:lnTo>
                  <a:lnTo>
                    <a:pt x="33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55" name="Google Shape;3455;p24"/>
            <p:cNvSpPr/>
            <p:nvPr/>
          </p:nvSpPr>
          <p:spPr>
            <a:xfrm>
              <a:off x="3517700" y="2919250"/>
              <a:ext cx="83950" cy="148250"/>
            </a:xfrm>
            <a:custGeom>
              <a:avLst/>
              <a:gdLst/>
              <a:ahLst/>
              <a:cxnLst/>
              <a:rect l="l" t="t" r="r" b="b"/>
              <a:pathLst>
                <a:path w="3358" h="5930" extrusionOk="0">
                  <a:moveTo>
                    <a:pt x="238" y="0"/>
                  </a:moveTo>
                  <a:cubicBezTo>
                    <a:pt x="155" y="60"/>
                    <a:pt x="83" y="95"/>
                    <a:pt x="0" y="131"/>
                  </a:cubicBezTo>
                  <a:lnTo>
                    <a:pt x="3358" y="5929"/>
                  </a:lnTo>
                  <a:lnTo>
                    <a:pt x="3358" y="5394"/>
                  </a:ln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56" name="Google Shape;3456;p24"/>
            <p:cNvSpPr/>
            <p:nvPr/>
          </p:nvSpPr>
          <p:spPr>
            <a:xfrm>
              <a:off x="3421550" y="2991875"/>
              <a:ext cx="180100" cy="133375"/>
            </a:xfrm>
            <a:custGeom>
              <a:avLst/>
              <a:gdLst/>
              <a:ahLst/>
              <a:cxnLst/>
              <a:rect l="l" t="t" r="r" b="b"/>
              <a:pathLst>
                <a:path w="7204" h="5335" extrusionOk="0">
                  <a:moveTo>
                    <a:pt x="250" y="0"/>
                  </a:moveTo>
                  <a:cubicBezTo>
                    <a:pt x="221" y="110"/>
                    <a:pt x="141" y="161"/>
                    <a:pt x="53" y="161"/>
                  </a:cubicBezTo>
                  <a:cubicBezTo>
                    <a:pt x="36" y="161"/>
                    <a:pt x="18" y="159"/>
                    <a:pt x="0" y="155"/>
                  </a:cubicBezTo>
                  <a:lnTo>
                    <a:pt x="0" y="155"/>
                  </a:lnTo>
                  <a:lnTo>
                    <a:pt x="7204" y="5334"/>
                  </a:lnTo>
                  <a:lnTo>
                    <a:pt x="7204" y="5001"/>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57" name="Google Shape;3457;p24"/>
            <p:cNvSpPr/>
            <p:nvPr/>
          </p:nvSpPr>
          <p:spPr>
            <a:xfrm>
              <a:off x="3415600" y="2991275"/>
              <a:ext cx="1500" cy="1500"/>
            </a:xfrm>
            <a:custGeom>
              <a:avLst/>
              <a:gdLst/>
              <a:ahLst/>
              <a:cxnLst/>
              <a:rect l="l" t="t" r="r" b="b"/>
              <a:pathLst>
                <a:path w="60" h="60" extrusionOk="0">
                  <a:moveTo>
                    <a:pt x="48" y="0"/>
                  </a:moveTo>
                  <a:lnTo>
                    <a:pt x="0" y="12"/>
                  </a:lnTo>
                  <a:lnTo>
                    <a:pt x="60" y="60"/>
                  </a:lnTo>
                  <a:cubicBezTo>
                    <a:pt x="48" y="48"/>
                    <a:pt x="48" y="12"/>
                    <a:pt x="4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58" name="Google Shape;3458;p24"/>
            <p:cNvSpPr/>
            <p:nvPr/>
          </p:nvSpPr>
          <p:spPr>
            <a:xfrm>
              <a:off x="3283125" y="2890950"/>
              <a:ext cx="131900" cy="96475"/>
            </a:xfrm>
            <a:custGeom>
              <a:avLst/>
              <a:gdLst/>
              <a:ahLst/>
              <a:cxnLst/>
              <a:rect l="l" t="t" r="r" b="b"/>
              <a:pathLst>
                <a:path w="5276" h="3859" extrusionOk="0">
                  <a:moveTo>
                    <a:pt x="132" y="1"/>
                  </a:moveTo>
                  <a:cubicBezTo>
                    <a:pt x="132" y="13"/>
                    <a:pt x="132" y="25"/>
                    <a:pt x="120" y="37"/>
                  </a:cubicBezTo>
                  <a:cubicBezTo>
                    <a:pt x="96" y="108"/>
                    <a:pt x="60" y="168"/>
                    <a:pt x="1" y="227"/>
                  </a:cubicBezTo>
                  <a:lnTo>
                    <a:pt x="2811" y="2251"/>
                  </a:lnTo>
                  <a:lnTo>
                    <a:pt x="3097" y="2454"/>
                  </a:lnTo>
                  <a:lnTo>
                    <a:pt x="5061" y="3859"/>
                  </a:lnTo>
                  <a:lnTo>
                    <a:pt x="5275" y="3680"/>
                  </a:lnTo>
                  <a:lnTo>
                    <a:pt x="3430" y="2346"/>
                  </a:lnTo>
                  <a:lnTo>
                    <a:pt x="3156" y="2168"/>
                  </a:lnTo>
                  <a:lnTo>
                    <a:pt x="13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59" name="Google Shape;3459;p24"/>
            <p:cNvSpPr/>
            <p:nvPr/>
          </p:nvSpPr>
          <p:spPr>
            <a:xfrm>
              <a:off x="3303375" y="2915075"/>
              <a:ext cx="202425" cy="165525"/>
            </a:xfrm>
            <a:custGeom>
              <a:avLst/>
              <a:gdLst/>
              <a:ahLst/>
              <a:cxnLst/>
              <a:rect l="l" t="t" r="r" b="b"/>
              <a:pathLst>
                <a:path w="8097" h="6621" extrusionOk="0">
                  <a:moveTo>
                    <a:pt x="7883" y="0"/>
                  </a:moveTo>
                  <a:lnTo>
                    <a:pt x="7835" y="24"/>
                  </a:lnTo>
                  <a:lnTo>
                    <a:pt x="4489" y="2739"/>
                  </a:lnTo>
                  <a:lnTo>
                    <a:pt x="4287" y="2917"/>
                  </a:lnTo>
                  <a:lnTo>
                    <a:pt x="1" y="6370"/>
                  </a:lnTo>
                  <a:lnTo>
                    <a:pt x="84" y="6430"/>
                  </a:lnTo>
                  <a:lnTo>
                    <a:pt x="96" y="6442"/>
                  </a:lnTo>
                  <a:lnTo>
                    <a:pt x="120" y="6454"/>
                  </a:lnTo>
                  <a:lnTo>
                    <a:pt x="132" y="6477"/>
                  </a:lnTo>
                  <a:lnTo>
                    <a:pt x="132" y="6489"/>
                  </a:lnTo>
                  <a:lnTo>
                    <a:pt x="132" y="6501"/>
                  </a:lnTo>
                  <a:lnTo>
                    <a:pt x="132" y="6513"/>
                  </a:lnTo>
                  <a:lnTo>
                    <a:pt x="132" y="6549"/>
                  </a:lnTo>
                  <a:lnTo>
                    <a:pt x="143" y="6620"/>
                  </a:lnTo>
                  <a:lnTo>
                    <a:pt x="4525" y="3108"/>
                  </a:lnTo>
                  <a:lnTo>
                    <a:pt x="4549" y="3084"/>
                  </a:lnTo>
                  <a:cubicBezTo>
                    <a:pt x="4537" y="3036"/>
                    <a:pt x="4549" y="3001"/>
                    <a:pt x="4561" y="2965"/>
                  </a:cubicBezTo>
                  <a:cubicBezTo>
                    <a:pt x="4601" y="2865"/>
                    <a:pt x="4700" y="2790"/>
                    <a:pt x="4815" y="2790"/>
                  </a:cubicBezTo>
                  <a:cubicBezTo>
                    <a:pt x="4837" y="2790"/>
                    <a:pt x="4859" y="2793"/>
                    <a:pt x="4882" y="2798"/>
                  </a:cubicBezTo>
                  <a:cubicBezTo>
                    <a:pt x="4882" y="2798"/>
                    <a:pt x="4894" y="2798"/>
                    <a:pt x="4894" y="2810"/>
                  </a:cubicBezTo>
                  <a:lnTo>
                    <a:pt x="8097" y="238"/>
                  </a:lnTo>
                  <a:cubicBezTo>
                    <a:pt x="7990" y="143"/>
                    <a:pt x="7930" y="72"/>
                    <a:pt x="788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60" name="Google Shape;3460;p24"/>
            <p:cNvSpPr/>
            <p:nvPr/>
          </p:nvSpPr>
          <p:spPr>
            <a:xfrm>
              <a:off x="2964350" y="3075800"/>
              <a:ext cx="335475" cy="51225"/>
            </a:xfrm>
            <a:custGeom>
              <a:avLst/>
              <a:gdLst/>
              <a:ahLst/>
              <a:cxnLst/>
              <a:rect l="l" t="t" r="r" b="b"/>
              <a:pathLst>
                <a:path w="13419" h="2049" extrusionOk="0">
                  <a:moveTo>
                    <a:pt x="13204" y="1"/>
                  </a:moveTo>
                  <a:lnTo>
                    <a:pt x="0" y="1810"/>
                  </a:lnTo>
                  <a:cubicBezTo>
                    <a:pt x="24" y="1870"/>
                    <a:pt x="36" y="1941"/>
                    <a:pt x="60" y="2025"/>
                  </a:cubicBezTo>
                  <a:lnTo>
                    <a:pt x="203" y="2049"/>
                  </a:lnTo>
                  <a:lnTo>
                    <a:pt x="13419" y="239"/>
                  </a:lnTo>
                  <a:lnTo>
                    <a:pt x="13407" y="156"/>
                  </a:lnTo>
                  <a:lnTo>
                    <a:pt x="1320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61" name="Google Shape;3461;p24"/>
            <p:cNvSpPr/>
            <p:nvPr/>
          </p:nvSpPr>
          <p:spPr>
            <a:xfrm>
              <a:off x="3202475" y="2999600"/>
              <a:ext cx="102700" cy="80400"/>
            </a:xfrm>
            <a:custGeom>
              <a:avLst/>
              <a:gdLst/>
              <a:ahLst/>
              <a:cxnLst/>
              <a:rect l="l" t="t" r="r" b="b"/>
              <a:pathLst>
                <a:path w="4108" h="3216" extrusionOk="0">
                  <a:moveTo>
                    <a:pt x="4061" y="3007"/>
                  </a:moveTo>
                  <a:lnTo>
                    <a:pt x="4108" y="3037"/>
                  </a:lnTo>
                  <a:cubicBezTo>
                    <a:pt x="4092" y="3021"/>
                    <a:pt x="4077" y="3012"/>
                    <a:pt x="4061" y="3007"/>
                  </a:cubicBezTo>
                  <a:close/>
                  <a:moveTo>
                    <a:pt x="179" y="1"/>
                  </a:moveTo>
                  <a:cubicBezTo>
                    <a:pt x="131" y="72"/>
                    <a:pt x="72" y="144"/>
                    <a:pt x="0" y="191"/>
                  </a:cubicBezTo>
                  <a:lnTo>
                    <a:pt x="3679" y="3049"/>
                  </a:lnTo>
                  <a:lnTo>
                    <a:pt x="3882" y="3215"/>
                  </a:lnTo>
                  <a:lnTo>
                    <a:pt x="3882" y="3144"/>
                  </a:lnTo>
                  <a:cubicBezTo>
                    <a:pt x="3870" y="3073"/>
                    <a:pt x="3929" y="3013"/>
                    <a:pt x="4001" y="3001"/>
                  </a:cubicBezTo>
                  <a:cubicBezTo>
                    <a:pt x="4021" y="3001"/>
                    <a:pt x="4041" y="3001"/>
                    <a:pt x="4061" y="3007"/>
                  </a:cubicBezTo>
                  <a:lnTo>
                    <a:pt x="4061" y="3007"/>
                  </a:lnTo>
                  <a:lnTo>
                    <a:pt x="4013" y="2977"/>
                  </a:lnTo>
                  <a:lnTo>
                    <a:pt x="1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62" name="Google Shape;3462;p24"/>
            <p:cNvSpPr/>
            <p:nvPr/>
          </p:nvSpPr>
          <p:spPr>
            <a:xfrm>
              <a:off x="3299500" y="3073725"/>
              <a:ext cx="22050" cy="129200"/>
            </a:xfrm>
            <a:custGeom>
              <a:avLst/>
              <a:gdLst/>
              <a:ahLst/>
              <a:cxnLst/>
              <a:rect l="l" t="t" r="r" b="b"/>
              <a:pathLst>
                <a:path w="882" h="5168" extrusionOk="0">
                  <a:moveTo>
                    <a:pt x="120" y="0"/>
                  </a:moveTo>
                  <a:cubicBezTo>
                    <a:pt x="48" y="24"/>
                    <a:pt x="1" y="84"/>
                    <a:pt x="1" y="155"/>
                  </a:cubicBezTo>
                  <a:lnTo>
                    <a:pt x="1" y="215"/>
                  </a:lnTo>
                  <a:lnTo>
                    <a:pt x="13" y="286"/>
                  </a:lnTo>
                  <a:lnTo>
                    <a:pt x="608" y="5108"/>
                  </a:lnTo>
                  <a:lnTo>
                    <a:pt x="882" y="5168"/>
                  </a:lnTo>
                  <a:lnTo>
                    <a:pt x="263" y="179"/>
                  </a:lnTo>
                  <a:lnTo>
                    <a:pt x="275" y="155"/>
                  </a:lnTo>
                  <a:lnTo>
                    <a:pt x="275" y="131"/>
                  </a:lnTo>
                  <a:lnTo>
                    <a:pt x="275" y="108"/>
                  </a:lnTo>
                  <a:lnTo>
                    <a:pt x="275" y="96"/>
                  </a:lnTo>
                  <a:lnTo>
                    <a:pt x="275" y="84"/>
                  </a:lnTo>
                  <a:cubicBezTo>
                    <a:pt x="275" y="84"/>
                    <a:pt x="275" y="60"/>
                    <a:pt x="251" y="60"/>
                  </a:cubicBezTo>
                  <a:lnTo>
                    <a:pt x="239" y="48"/>
                  </a:lnTo>
                  <a:lnTo>
                    <a:pt x="227" y="36"/>
                  </a:lnTo>
                  <a:cubicBezTo>
                    <a:pt x="191" y="24"/>
                    <a:pt x="167" y="0"/>
                    <a:pt x="1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63" name="Google Shape;3463;p24"/>
            <p:cNvSpPr/>
            <p:nvPr/>
          </p:nvSpPr>
          <p:spPr>
            <a:xfrm>
              <a:off x="3315575" y="3209450"/>
              <a:ext cx="16100" cy="73850"/>
            </a:xfrm>
            <a:custGeom>
              <a:avLst/>
              <a:gdLst/>
              <a:ahLst/>
              <a:cxnLst/>
              <a:rect l="l" t="t" r="r" b="b"/>
              <a:pathLst>
                <a:path w="644" h="2954" extrusionOk="0">
                  <a:moveTo>
                    <a:pt x="1" y="1"/>
                  </a:moveTo>
                  <a:lnTo>
                    <a:pt x="370" y="2953"/>
                  </a:lnTo>
                  <a:lnTo>
                    <a:pt x="644" y="2953"/>
                  </a:lnTo>
                  <a:lnTo>
                    <a:pt x="286" y="60"/>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64" name="Google Shape;3464;p24"/>
            <p:cNvSpPr/>
            <p:nvPr/>
          </p:nvSpPr>
          <p:spPr>
            <a:xfrm>
              <a:off x="3552525" y="3258875"/>
              <a:ext cx="3300" cy="2100"/>
            </a:xfrm>
            <a:custGeom>
              <a:avLst/>
              <a:gdLst/>
              <a:ahLst/>
              <a:cxnLst/>
              <a:rect l="l" t="t" r="r" b="b"/>
              <a:pathLst>
                <a:path w="132" h="84" extrusionOk="0">
                  <a:moveTo>
                    <a:pt x="36" y="0"/>
                  </a:moveTo>
                  <a:cubicBezTo>
                    <a:pt x="12" y="24"/>
                    <a:pt x="0" y="60"/>
                    <a:pt x="0" y="83"/>
                  </a:cubicBezTo>
                  <a:cubicBezTo>
                    <a:pt x="60" y="83"/>
                    <a:pt x="107" y="60"/>
                    <a:pt x="131" y="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65" name="Google Shape;3465;p24"/>
            <p:cNvSpPr/>
            <p:nvPr/>
          </p:nvSpPr>
          <p:spPr>
            <a:xfrm>
              <a:off x="2964650" y="3126400"/>
              <a:ext cx="548300" cy="125650"/>
            </a:xfrm>
            <a:custGeom>
              <a:avLst/>
              <a:gdLst/>
              <a:ahLst/>
              <a:cxnLst/>
              <a:rect l="l" t="t" r="r" b="b"/>
              <a:pathLst>
                <a:path w="21932" h="5026" extrusionOk="0">
                  <a:moveTo>
                    <a:pt x="48" y="1"/>
                  </a:moveTo>
                  <a:cubicBezTo>
                    <a:pt x="48" y="72"/>
                    <a:pt x="48" y="144"/>
                    <a:pt x="12" y="215"/>
                  </a:cubicBezTo>
                  <a:cubicBezTo>
                    <a:pt x="12" y="239"/>
                    <a:pt x="0" y="251"/>
                    <a:pt x="0" y="251"/>
                  </a:cubicBezTo>
                  <a:lnTo>
                    <a:pt x="14038" y="3323"/>
                  </a:lnTo>
                  <a:lnTo>
                    <a:pt x="14300" y="3382"/>
                  </a:lnTo>
                  <a:lnTo>
                    <a:pt x="21896" y="5025"/>
                  </a:lnTo>
                  <a:cubicBezTo>
                    <a:pt x="21896" y="4942"/>
                    <a:pt x="21908" y="4847"/>
                    <a:pt x="21932" y="4763"/>
                  </a:cubicBezTo>
                  <a:lnTo>
                    <a:pt x="14276" y="3096"/>
                  </a:lnTo>
                  <a:lnTo>
                    <a:pt x="14002" y="3037"/>
                  </a:lnTo>
                  <a:lnTo>
                    <a:pt x="191" y="25"/>
                  </a:ln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66" name="Google Shape;3466;p24"/>
            <p:cNvSpPr/>
            <p:nvPr/>
          </p:nvSpPr>
          <p:spPr>
            <a:xfrm>
              <a:off x="3553400" y="3252025"/>
              <a:ext cx="48250" cy="16400"/>
            </a:xfrm>
            <a:custGeom>
              <a:avLst/>
              <a:gdLst/>
              <a:ahLst/>
              <a:cxnLst/>
              <a:rect l="l" t="t" r="r" b="b"/>
              <a:pathLst>
                <a:path w="1930" h="656" extrusionOk="0">
                  <a:moveTo>
                    <a:pt x="37" y="0"/>
                  </a:moveTo>
                  <a:cubicBezTo>
                    <a:pt x="37" y="95"/>
                    <a:pt x="25" y="179"/>
                    <a:pt x="1" y="274"/>
                  </a:cubicBezTo>
                  <a:lnTo>
                    <a:pt x="84" y="286"/>
                  </a:lnTo>
                  <a:lnTo>
                    <a:pt x="1930" y="655"/>
                  </a:lnTo>
                  <a:lnTo>
                    <a:pt x="1930" y="381"/>
                  </a:lnTo>
                  <a:lnTo>
                    <a:pt x="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67" name="Google Shape;3467;p24"/>
            <p:cNvSpPr/>
            <p:nvPr/>
          </p:nvSpPr>
          <p:spPr>
            <a:xfrm>
              <a:off x="3481375" y="3258875"/>
              <a:ext cx="35150" cy="24425"/>
            </a:xfrm>
            <a:custGeom>
              <a:avLst/>
              <a:gdLst/>
              <a:ahLst/>
              <a:cxnLst/>
              <a:rect l="l" t="t" r="r" b="b"/>
              <a:pathLst>
                <a:path w="1406" h="977" extrusionOk="0">
                  <a:moveTo>
                    <a:pt x="1286" y="0"/>
                  </a:moveTo>
                  <a:lnTo>
                    <a:pt x="1" y="976"/>
                  </a:lnTo>
                  <a:lnTo>
                    <a:pt x="441" y="976"/>
                  </a:lnTo>
                  <a:lnTo>
                    <a:pt x="1405" y="238"/>
                  </a:lnTo>
                  <a:cubicBezTo>
                    <a:pt x="1346" y="167"/>
                    <a:pt x="1310" y="83"/>
                    <a:pt x="128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68" name="Google Shape;3468;p24"/>
            <p:cNvSpPr/>
            <p:nvPr/>
          </p:nvSpPr>
          <p:spPr>
            <a:xfrm>
              <a:off x="3544475" y="3190100"/>
              <a:ext cx="57175" cy="49150"/>
            </a:xfrm>
            <a:custGeom>
              <a:avLst/>
              <a:gdLst/>
              <a:ahLst/>
              <a:cxnLst/>
              <a:rect l="l" t="t" r="r" b="b"/>
              <a:pathLst>
                <a:path w="2287" h="1966" extrusionOk="0">
                  <a:moveTo>
                    <a:pt x="2287" y="1"/>
                  </a:moveTo>
                  <a:lnTo>
                    <a:pt x="1" y="1763"/>
                  </a:lnTo>
                  <a:cubicBezTo>
                    <a:pt x="72" y="1822"/>
                    <a:pt x="144" y="1882"/>
                    <a:pt x="203" y="1965"/>
                  </a:cubicBezTo>
                  <a:lnTo>
                    <a:pt x="2287" y="334"/>
                  </a:lnTo>
                  <a:lnTo>
                    <a:pt x="228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69" name="Google Shape;3469;p24"/>
            <p:cNvSpPr/>
            <p:nvPr/>
          </p:nvSpPr>
          <p:spPr>
            <a:xfrm>
              <a:off x="2569050" y="3051400"/>
              <a:ext cx="368525" cy="75325"/>
            </a:xfrm>
            <a:custGeom>
              <a:avLst/>
              <a:gdLst/>
              <a:ahLst/>
              <a:cxnLst/>
              <a:rect l="l" t="t" r="r" b="b"/>
              <a:pathLst>
                <a:path w="14741" h="3013" extrusionOk="0">
                  <a:moveTo>
                    <a:pt x="48" y="0"/>
                  </a:moveTo>
                  <a:cubicBezTo>
                    <a:pt x="48" y="84"/>
                    <a:pt x="37" y="167"/>
                    <a:pt x="1" y="239"/>
                  </a:cubicBezTo>
                  <a:lnTo>
                    <a:pt x="1" y="286"/>
                  </a:lnTo>
                  <a:lnTo>
                    <a:pt x="14681" y="3013"/>
                  </a:lnTo>
                  <a:cubicBezTo>
                    <a:pt x="14681" y="2953"/>
                    <a:pt x="14693" y="2894"/>
                    <a:pt x="14705" y="2834"/>
                  </a:cubicBezTo>
                  <a:cubicBezTo>
                    <a:pt x="14729" y="2798"/>
                    <a:pt x="14729" y="2775"/>
                    <a:pt x="14741" y="2739"/>
                  </a:cubicBezTo>
                  <a:lnTo>
                    <a:pt x="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70" name="Google Shape;3470;p24"/>
            <p:cNvSpPr/>
            <p:nvPr/>
          </p:nvSpPr>
          <p:spPr>
            <a:xfrm>
              <a:off x="2951550" y="3140400"/>
              <a:ext cx="46750" cy="143500"/>
            </a:xfrm>
            <a:custGeom>
              <a:avLst/>
              <a:gdLst/>
              <a:ahLst/>
              <a:cxnLst/>
              <a:rect l="l" t="t" r="r" b="b"/>
              <a:pathLst>
                <a:path w="1870" h="5740" extrusionOk="0">
                  <a:moveTo>
                    <a:pt x="262" y="0"/>
                  </a:moveTo>
                  <a:cubicBezTo>
                    <a:pt x="179" y="48"/>
                    <a:pt x="96" y="60"/>
                    <a:pt x="0" y="84"/>
                  </a:cubicBezTo>
                  <a:lnTo>
                    <a:pt x="1596" y="5739"/>
                  </a:lnTo>
                  <a:lnTo>
                    <a:pt x="1870" y="5739"/>
                  </a:lnTo>
                  <a:lnTo>
                    <a:pt x="26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71" name="Google Shape;3471;p24"/>
            <p:cNvSpPr/>
            <p:nvPr/>
          </p:nvSpPr>
          <p:spPr>
            <a:xfrm>
              <a:off x="2657175" y="3196350"/>
              <a:ext cx="8050" cy="86950"/>
            </a:xfrm>
            <a:custGeom>
              <a:avLst/>
              <a:gdLst/>
              <a:ahLst/>
              <a:cxnLst/>
              <a:rect l="l" t="t" r="r" b="b"/>
              <a:pathLst>
                <a:path w="322" h="3478" extrusionOk="0">
                  <a:moveTo>
                    <a:pt x="143" y="1"/>
                  </a:moveTo>
                  <a:cubicBezTo>
                    <a:pt x="95" y="13"/>
                    <a:pt x="60" y="60"/>
                    <a:pt x="60" y="120"/>
                  </a:cubicBezTo>
                  <a:lnTo>
                    <a:pt x="0" y="3477"/>
                  </a:lnTo>
                  <a:lnTo>
                    <a:pt x="274" y="3477"/>
                  </a:lnTo>
                  <a:lnTo>
                    <a:pt x="322" y="227"/>
                  </a:lnTo>
                  <a:lnTo>
                    <a:pt x="14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72" name="Google Shape;3472;p24"/>
            <p:cNvSpPr/>
            <p:nvPr/>
          </p:nvSpPr>
          <p:spPr>
            <a:xfrm>
              <a:off x="2560125" y="3065400"/>
              <a:ext cx="178625" cy="217900"/>
            </a:xfrm>
            <a:custGeom>
              <a:avLst/>
              <a:gdLst/>
              <a:ahLst/>
              <a:cxnLst/>
              <a:rect l="l" t="t" r="r" b="b"/>
              <a:pathLst>
                <a:path w="7145" h="8716" extrusionOk="0">
                  <a:moveTo>
                    <a:pt x="215" y="0"/>
                  </a:moveTo>
                  <a:cubicBezTo>
                    <a:pt x="155" y="60"/>
                    <a:pt x="72" y="119"/>
                    <a:pt x="1" y="167"/>
                  </a:cubicBezTo>
                  <a:lnTo>
                    <a:pt x="4037" y="5227"/>
                  </a:lnTo>
                  <a:lnTo>
                    <a:pt x="4215" y="5441"/>
                  </a:lnTo>
                  <a:lnTo>
                    <a:pt x="6811" y="8715"/>
                  </a:lnTo>
                  <a:lnTo>
                    <a:pt x="7144" y="8715"/>
                  </a:lnTo>
                  <a:lnTo>
                    <a:pt x="21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73" name="Google Shape;3473;p24"/>
            <p:cNvSpPr/>
            <p:nvPr/>
          </p:nvSpPr>
          <p:spPr>
            <a:xfrm>
              <a:off x="3512025" y="3231250"/>
              <a:ext cx="42000" cy="42050"/>
            </a:xfrm>
            <a:custGeom>
              <a:avLst/>
              <a:gdLst/>
              <a:ahLst/>
              <a:cxnLst/>
              <a:rect l="l" t="t" r="r" b="b"/>
              <a:pathLst>
                <a:path w="1680" h="1682" extrusionOk="0">
                  <a:moveTo>
                    <a:pt x="834" y="1"/>
                  </a:moveTo>
                  <a:cubicBezTo>
                    <a:pt x="481" y="1"/>
                    <a:pt x="154" y="237"/>
                    <a:pt x="48" y="581"/>
                  </a:cubicBezTo>
                  <a:cubicBezTo>
                    <a:pt x="13" y="676"/>
                    <a:pt x="1" y="760"/>
                    <a:pt x="1" y="843"/>
                  </a:cubicBezTo>
                  <a:cubicBezTo>
                    <a:pt x="13" y="926"/>
                    <a:pt x="25" y="1010"/>
                    <a:pt x="48" y="1105"/>
                  </a:cubicBezTo>
                  <a:cubicBezTo>
                    <a:pt x="72" y="1188"/>
                    <a:pt x="120" y="1272"/>
                    <a:pt x="168" y="1343"/>
                  </a:cubicBezTo>
                  <a:cubicBezTo>
                    <a:pt x="263" y="1474"/>
                    <a:pt x="406" y="1581"/>
                    <a:pt x="584" y="1641"/>
                  </a:cubicBezTo>
                  <a:cubicBezTo>
                    <a:pt x="668" y="1669"/>
                    <a:pt x="754" y="1682"/>
                    <a:pt x="839" y="1682"/>
                  </a:cubicBezTo>
                  <a:cubicBezTo>
                    <a:pt x="1157" y="1682"/>
                    <a:pt x="1467" y="1498"/>
                    <a:pt x="1608" y="1188"/>
                  </a:cubicBezTo>
                  <a:cubicBezTo>
                    <a:pt x="1620" y="1165"/>
                    <a:pt x="1632" y="1129"/>
                    <a:pt x="1632" y="1105"/>
                  </a:cubicBezTo>
                  <a:cubicBezTo>
                    <a:pt x="1668" y="1010"/>
                    <a:pt x="1680" y="926"/>
                    <a:pt x="1680" y="831"/>
                  </a:cubicBezTo>
                  <a:cubicBezTo>
                    <a:pt x="1680" y="641"/>
                    <a:pt x="1608" y="462"/>
                    <a:pt x="1489" y="319"/>
                  </a:cubicBezTo>
                  <a:cubicBezTo>
                    <a:pt x="1430" y="236"/>
                    <a:pt x="1370" y="176"/>
                    <a:pt x="1275" y="129"/>
                  </a:cubicBezTo>
                  <a:lnTo>
                    <a:pt x="1096" y="45"/>
                  </a:lnTo>
                  <a:cubicBezTo>
                    <a:pt x="1009" y="15"/>
                    <a:pt x="921" y="1"/>
                    <a:pt x="83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74" name="Google Shape;3474;p24"/>
            <p:cNvSpPr/>
            <p:nvPr/>
          </p:nvSpPr>
          <p:spPr>
            <a:xfrm>
              <a:off x="3341175" y="2161300"/>
              <a:ext cx="64025" cy="59775"/>
            </a:xfrm>
            <a:custGeom>
              <a:avLst/>
              <a:gdLst/>
              <a:ahLst/>
              <a:cxnLst/>
              <a:rect l="l" t="t" r="r" b="b"/>
              <a:pathLst>
                <a:path w="2561" h="2391" extrusionOk="0">
                  <a:moveTo>
                    <a:pt x="1350" y="0"/>
                  </a:moveTo>
                  <a:cubicBezTo>
                    <a:pt x="840" y="0"/>
                    <a:pt x="366" y="323"/>
                    <a:pt x="191" y="826"/>
                  </a:cubicBezTo>
                  <a:cubicBezTo>
                    <a:pt x="1" y="1457"/>
                    <a:pt x="346" y="2124"/>
                    <a:pt x="965" y="2338"/>
                  </a:cubicBezTo>
                  <a:cubicBezTo>
                    <a:pt x="1084" y="2374"/>
                    <a:pt x="1204" y="2391"/>
                    <a:pt x="1323" y="2391"/>
                  </a:cubicBezTo>
                  <a:cubicBezTo>
                    <a:pt x="1525" y="2391"/>
                    <a:pt x="1721" y="2341"/>
                    <a:pt x="1894" y="2243"/>
                  </a:cubicBezTo>
                  <a:cubicBezTo>
                    <a:pt x="1965" y="2196"/>
                    <a:pt x="2037" y="2148"/>
                    <a:pt x="2120" y="2100"/>
                  </a:cubicBezTo>
                  <a:cubicBezTo>
                    <a:pt x="2275" y="1957"/>
                    <a:pt x="2418" y="1779"/>
                    <a:pt x="2477" y="1565"/>
                  </a:cubicBezTo>
                  <a:cubicBezTo>
                    <a:pt x="2501" y="1469"/>
                    <a:pt x="2513" y="1386"/>
                    <a:pt x="2537" y="1303"/>
                  </a:cubicBezTo>
                  <a:cubicBezTo>
                    <a:pt x="2561" y="969"/>
                    <a:pt x="2441" y="612"/>
                    <a:pt x="2203" y="374"/>
                  </a:cubicBezTo>
                  <a:cubicBezTo>
                    <a:pt x="2144" y="314"/>
                    <a:pt x="2072" y="255"/>
                    <a:pt x="2001" y="207"/>
                  </a:cubicBezTo>
                  <a:cubicBezTo>
                    <a:pt x="1906" y="148"/>
                    <a:pt x="1799" y="100"/>
                    <a:pt x="1703" y="52"/>
                  </a:cubicBezTo>
                  <a:cubicBezTo>
                    <a:pt x="1586" y="17"/>
                    <a:pt x="1467" y="0"/>
                    <a:pt x="135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75" name="Google Shape;3475;p24"/>
            <p:cNvSpPr/>
            <p:nvPr/>
          </p:nvSpPr>
          <p:spPr>
            <a:xfrm>
              <a:off x="3201575" y="1860600"/>
              <a:ext cx="32475" cy="30475"/>
            </a:xfrm>
            <a:custGeom>
              <a:avLst/>
              <a:gdLst/>
              <a:ahLst/>
              <a:cxnLst/>
              <a:rect l="l" t="t" r="r" b="b"/>
              <a:pathLst>
                <a:path w="1299" h="1219" extrusionOk="0">
                  <a:moveTo>
                    <a:pt x="690" y="0"/>
                  </a:moveTo>
                  <a:cubicBezTo>
                    <a:pt x="433" y="0"/>
                    <a:pt x="194" y="164"/>
                    <a:pt x="108" y="412"/>
                  </a:cubicBezTo>
                  <a:cubicBezTo>
                    <a:pt x="1" y="746"/>
                    <a:pt x="179" y="1091"/>
                    <a:pt x="501" y="1186"/>
                  </a:cubicBezTo>
                  <a:cubicBezTo>
                    <a:pt x="564" y="1207"/>
                    <a:pt x="630" y="1218"/>
                    <a:pt x="694" y="1218"/>
                  </a:cubicBezTo>
                  <a:cubicBezTo>
                    <a:pt x="809" y="1218"/>
                    <a:pt x="921" y="1184"/>
                    <a:pt x="1013" y="1115"/>
                  </a:cubicBezTo>
                  <a:cubicBezTo>
                    <a:pt x="1108" y="1091"/>
                    <a:pt x="1167" y="1020"/>
                    <a:pt x="1215" y="936"/>
                  </a:cubicBezTo>
                  <a:lnTo>
                    <a:pt x="1251" y="853"/>
                  </a:lnTo>
                  <a:cubicBezTo>
                    <a:pt x="1251" y="829"/>
                    <a:pt x="1275" y="817"/>
                    <a:pt x="1275" y="805"/>
                  </a:cubicBezTo>
                  <a:cubicBezTo>
                    <a:pt x="1298" y="722"/>
                    <a:pt x="1298" y="650"/>
                    <a:pt x="1298" y="579"/>
                  </a:cubicBezTo>
                  <a:cubicBezTo>
                    <a:pt x="1287" y="329"/>
                    <a:pt x="1120" y="103"/>
                    <a:pt x="882" y="31"/>
                  </a:cubicBezTo>
                  <a:cubicBezTo>
                    <a:pt x="818" y="10"/>
                    <a:pt x="753" y="0"/>
                    <a:pt x="6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76" name="Google Shape;3476;p24"/>
            <p:cNvSpPr/>
            <p:nvPr/>
          </p:nvSpPr>
          <p:spPr>
            <a:xfrm>
              <a:off x="3351600" y="1734200"/>
              <a:ext cx="11625" cy="10025"/>
            </a:xfrm>
            <a:custGeom>
              <a:avLst/>
              <a:gdLst/>
              <a:ahLst/>
              <a:cxnLst/>
              <a:rect l="l" t="t" r="r" b="b"/>
              <a:pathLst>
                <a:path w="465" h="401" extrusionOk="0">
                  <a:moveTo>
                    <a:pt x="223" y="0"/>
                  </a:moveTo>
                  <a:cubicBezTo>
                    <a:pt x="135" y="0"/>
                    <a:pt x="62" y="62"/>
                    <a:pt x="24" y="146"/>
                  </a:cubicBezTo>
                  <a:cubicBezTo>
                    <a:pt x="0" y="230"/>
                    <a:pt x="24" y="337"/>
                    <a:pt x="119" y="384"/>
                  </a:cubicBezTo>
                  <a:cubicBezTo>
                    <a:pt x="131" y="396"/>
                    <a:pt x="155" y="396"/>
                    <a:pt x="167" y="396"/>
                  </a:cubicBezTo>
                  <a:cubicBezTo>
                    <a:pt x="186" y="399"/>
                    <a:pt x="205" y="400"/>
                    <a:pt x="223" y="400"/>
                  </a:cubicBezTo>
                  <a:cubicBezTo>
                    <a:pt x="287" y="400"/>
                    <a:pt x="347" y="383"/>
                    <a:pt x="393" y="337"/>
                  </a:cubicBezTo>
                  <a:cubicBezTo>
                    <a:pt x="405" y="325"/>
                    <a:pt x="429" y="289"/>
                    <a:pt x="429" y="265"/>
                  </a:cubicBezTo>
                  <a:cubicBezTo>
                    <a:pt x="465" y="206"/>
                    <a:pt x="453" y="134"/>
                    <a:pt x="405" y="87"/>
                  </a:cubicBezTo>
                  <a:cubicBezTo>
                    <a:pt x="369" y="51"/>
                    <a:pt x="346" y="27"/>
                    <a:pt x="298" y="15"/>
                  </a:cubicBezTo>
                  <a:cubicBezTo>
                    <a:pt x="272" y="5"/>
                    <a:pt x="247" y="0"/>
                    <a:pt x="22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77" name="Google Shape;3477;p24"/>
            <p:cNvSpPr/>
            <p:nvPr/>
          </p:nvSpPr>
          <p:spPr>
            <a:xfrm>
              <a:off x="2525900" y="3030750"/>
              <a:ext cx="45275" cy="41925"/>
            </a:xfrm>
            <a:custGeom>
              <a:avLst/>
              <a:gdLst/>
              <a:ahLst/>
              <a:cxnLst/>
              <a:rect l="l" t="t" r="r" b="b"/>
              <a:pathLst>
                <a:path w="1811" h="1677" extrusionOk="0">
                  <a:moveTo>
                    <a:pt x="954" y="0"/>
                  </a:moveTo>
                  <a:cubicBezTo>
                    <a:pt x="592" y="0"/>
                    <a:pt x="261" y="230"/>
                    <a:pt x="155" y="576"/>
                  </a:cubicBezTo>
                  <a:cubicBezTo>
                    <a:pt x="0" y="1005"/>
                    <a:pt x="262" y="1493"/>
                    <a:pt x="691" y="1636"/>
                  </a:cubicBezTo>
                  <a:cubicBezTo>
                    <a:pt x="780" y="1663"/>
                    <a:pt x="870" y="1676"/>
                    <a:pt x="957" y="1676"/>
                  </a:cubicBezTo>
                  <a:cubicBezTo>
                    <a:pt x="1103" y="1676"/>
                    <a:pt x="1243" y="1639"/>
                    <a:pt x="1370" y="1565"/>
                  </a:cubicBezTo>
                  <a:cubicBezTo>
                    <a:pt x="1453" y="1517"/>
                    <a:pt x="1524" y="1457"/>
                    <a:pt x="1584" y="1398"/>
                  </a:cubicBezTo>
                  <a:cubicBezTo>
                    <a:pt x="1644" y="1303"/>
                    <a:pt x="1691" y="1219"/>
                    <a:pt x="1727" y="1112"/>
                  </a:cubicBezTo>
                  <a:cubicBezTo>
                    <a:pt x="1727" y="1112"/>
                    <a:pt x="1727" y="1100"/>
                    <a:pt x="1751" y="1100"/>
                  </a:cubicBezTo>
                  <a:cubicBezTo>
                    <a:pt x="1774" y="1029"/>
                    <a:pt x="1786" y="934"/>
                    <a:pt x="1786" y="862"/>
                  </a:cubicBezTo>
                  <a:cubicBezTo>
                    <a:pt x="1810" y="505"/>
                    <a:pt x="1572" y="160"/>
                    <a:pt x="1215" y="41"/>
                  </a:cubicBezTo>
                  <a:cubicBezTo>
                    <a:pt x="1128" y="13"/>
                    <a:pt x="1040" y="0"/>
                    <a:pt x="95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78" name="Google Shape;3478;p24"/>
            <p:cNvSpPr/>
            <p:nvPr/>
          </p:nvSpPr>
          <p:spPr>
            <a:xfrm>
              <a:off x="2935775" y="3112575"/>
              <a:ext cx="30375" cy="29925"/>
            </a:xfrm>
            <a:custGeom>
              <a:avLst/>
              <a:gdLst/>
              <a:ahLst/>
              <a:cxnLst/>
              <a:rect l="l" t="t" r="r" b="b"/>
              <a:pathLst>
                <a:path w="1215" h="1197" extrusionOk="0">
                  <a:moveTo>
                    <a:pt x="616" y="0"/>
                  </a:moveTo>
                  <a:cubicBezTo>
                    <a:pt x="393" y="0"/>
                    <a:pt x="187" y="131"/>
                    <a:pt x="84" y="328"/>
                  </a:cubicBezTo>
                  <a:cubicBezTo>
                    <a:pt x="72" y="363"/>
                    <a:pt x="60" y="387"/>
                    <a:pt x="60" y="411"/>
                  </a:cubicBezTo>
                  <a:cubicBezTo>
                    <a:pt x="24" y="459"/>
                    <a:pt x="12" y="518"/>
                    <a:pt x="12" y="578"/>
                  </a:cubicBezTo>
                  <a:cubicBezTo>
                    <a:pt x="0" y="840"/>
                    <a:pt x="155" y="1066"/>
                    <a:pt x="429" y="1161"/>
                  </a:cubicBezTo>
                  <a:cubicBezTo>
                    <a:pt x="500" y="1197"/>
                    <a:pt x="572" y="1197"/>
                    <a:pt x="655" y="1197"/>
                  </a:cubicBezTo>
                  <a:cubicBezTo>
                    <a:pt x="739" y="1197"/>
                    <a:pt x="834" y="1161"/>
                    <a:pt x="905" y="1113"/>
                  </a:cubicBezTo>
                  <a:cubicBezTo>
                    <a:pt x="1024" y="1054"/>
                    <a:pt x="1108" y="959"/>
                    <a:pt x="1167" y="804"/>
                  </a:cubicBezTo>
                  <a:cubicBezTo>
                    <a:pt x="1167" y="792"/>
                    <a:pt x="1191" y="792"/>
                    <a:pt x="1191" y="768"/>
                  </a:cubicBezTo>
                  <a:cubicBezTo>
                    <a:pt x="1215" y="697"/>
                    <a:pt x="1215" y="625"/>
                    <a:pt x="1215" y="554"/>
                  </a:cubicBezTo>
                  <a:cubicBezTo>
                    <a:pt x="1215" y="470"/>
                    <a:pt x="1191" y="399"/>
                    <a:pt x="1155" y="339"/>
                  </a:cubicBezTo>
                  <a:cubicBezTo>
                    <a:pt x="1096" y="197"/>
                    <a:pt x="965" y="78"/>
                    <a:pt x="798" y="30"/>
                  </a:cubicBezTo>
                  <a:cubicBezTo>
                    <a:pt x="737" y="10"/>
                    <a:pt x="676" y="0"/>
                    <a:pt x="6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79" name="Google Shape;3479;p24"/>
            <p:cNvSpPr/>
            <p:nvPr/>
          </p:nvSpPr>
          <p:spPr>
            <a:xfrm>
              <a:off x="3176575" y="2977575"/>
              <a:ext cx="32175" cy="29400"/>
            </a:xfrm>
            <a:custGeom>
              <a:avLst/>
              <a:gdLst/>
              <a:ahLst/>
              <a:cxnLst/>
              <a:rect l="l" t="t" r="r" b="b"/>
              <a:pathLst>
                <a:path w="1287" h="1176" extrusionOk="0">
                  <a:moveTo>
                    <a:pt x="620" y="1"/>
                  </a:moveTo>
                  <a:cubicBezTo>
                    <a:pt x="524" y="13"/>
                    <a:pt x="441" y="36"/>
                    <a:pt x="370" y="84"/>
                  </a:cubicBezTo>
                  <a:cubicBezTo>
                    <a:pt x="251" y="155"/>
                    <a:pt x="155" y="263"/>
                    <a:pt x="108" y="405"/>
                  </a:cubicBezTo>
                  <a:cubicBezTo>
                    <a:pt x="1" y="715"/>
                    <a:pt x="167" y="1048"/>
                    <a:pt x="477" y="1144"/>
                  </a:cubicBezTo>
                  <a:cubicBezTo>
                    <a:pt x="545" y="1165"/>
                    <a:pt x="613" y="1176"/>
                    <a:pt x="679" y="1176"/>
                  </a:cubicBezTo>
                  <a:cubicBezTo>
                    <a:pt x="797" y="1176"/>
                    <a:pt x="909" y="1141"/>
                    <a:pt x="1001" y="1072"/>
                  </a:cubicBezTo>
                  <a:cubicBezTo>
                    <a:pt x="1108" y="1025"/>
                    <a:pt x="1167" y="953"/>
                    <a:pt x="1215" y="882"/>
                  </a:cubicBezTo>
                  <a:cubicBezTo>
                    <a:pt x="1227" y="846"/>
                    <a:pt x="1239" y="798"/>
                    <a:pt x="1263" y="775"/>
                  </a:cubicBezTo>
                  <a:cubicBezTo>
                    <a:pt x="1274" y="715"/>
                    <a:pt x="1286" y="656"/>
                    <a:pt x="1286" y="584"/>
                  </a:cubicBezTo>
                  <a:cubicBezTo>
                    <a:pt x="1286" y="489"/>
                    <a:pt x="1274" y="405"/>
                    <a:pt x="1227" y="322"/>
                  </a:cubicBezTo>
                  <a:cubicBezTo>
                    <a:pt x="1155" y="191"/>
                    <a:pt x="1036" y="72"/>
                    <a:pt x="870" y="24"/>
                  </a:cubicBezTo>
                  <a:cubicBezTo>
                    <a:pt x="798" y="1"/>
                    <a:pt x="703" y="1"/>
                    <a:pt x="6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80" name="Google Shape;3480;p24"/>
            <p:cNvSpPr/>
            <p:nvPr/>
          </p:nvSpPr>
          <p:spPr>
            <a:xfrm>
              <a:off x="3498925" y="2893500"/>
              <a:ext cx="31300" cy="29750"/>
            </a:xfrm>
            <a:custGeom>
              <a:avLst/>
              <a:gdLst/>
              <a:ahLst/>
              <a:cxnLst/>
              <a:rect l="l" t="t" r="r" b="b"/>
              <a:pathLst>
                <a:path w="1252" h="1190" extrusionOk="0">
                  <a:moveTo>
                    <a:pt x="613" y="0"/>
                  </a:moveTo>
                  <a:cubicBezTo>
                    <a:pt x="572" y="0"/>
                    <a:pt x="531" y="6"/>
                    <a:pt x="489" y="18"/>
                  </a:cubicBezTo>
                  <a:cubicBezTo>
                    <a:pt x="406" y="30"/>
                    <a:pt x="334" y="78"/>
                    <a:pt x="251" y="113"/>
                  </a:cubicBezTo>
                  <a:cubicBezTo>
                    <a:pt x="132" y="173"/>
                    <a:pt x="61" y="268"/>
                    <a:pt x="37" y="399"/>
                  </a:cubicBezTo>
                  <a:cubicBezTo>
                    <a:pt x="1" y="470"/>
                    <a:pt x="1" y="566"/>
                    <a:pt x="1" y="637"/>
                  </a:cubicBezTo>
                  <a:cubicBezTo>
                    <a:pt x="1" y="732"/>
                    <a:pt x="37" y="804"/>
                    <a:pt x="72" y="875"/>
                  </a:cubicBezTo>
                  <a:cubicBezTo>
                    <a:pt x="120" y="947"/>
                    <a:pt x="180" y="1030"/>
                    <a:pt x="251" y="1066"/>
                  </a:cubicBezTo>
                  <a:cubicBezTo>
                    <a:pt x="299" y="1101"/>
                    <a:pt x="358" y="1125"/>
                    <a:pt x="418" y="1161"/>
                  </a:cubicBezTo>
                  <a:cubicBezTo>
                    <a:pt x="483" y="1181"/>
                    <a:pt x="549" y="1190"/>
                    <a:pt x="612" y="1190"/>
                  </a:cubicBezTo>
                  <a:cubicBezTo>
                    <a:pt x="664" y="1190"/>
                    <a:pt x="715" y="1184"/>
                    <a:pt x="763" y="1173"/>
                  </a:cubicBezTo>
                  <a:cubicBezTo>
                    <a:pt x="846" y="1137"/>
                    <a:pt x="930" y="1101"/>
                    <a:pt x="1001" y="1042"/>
                  </a:cubicBezTo>
                  <a:cubicBezTo>
                    <a:pt x="1073" y="971"/>
                    <a:pt x="1132" y="875"/>
                    <a:pt x="1168" y="768"/>
                  </a:cubicBezTo>
                  <a:cubicBezTo>
                    <a:pt x="1251" y="530"/>
                    <a:pt x="1168" y="268"/>
                    <a:pt x="965" y="113"/>
                  </a:cubicBezTo>
                  <a:cubicBezTo>
                    <a:pt x="906" y="78"/>
                    <a:pt x="846" y="42"/>
                    <a:pt x="787" y="30"/>
                  </a:cubicBezTo>
                  <a:cubicBezTo>
                    <a:pt x="775" y="30"/>
                    <a:pt x="751" y="18"/>
                    <a:pt x="727" y="18"/>
                  </a:cubicBezTo>
                  <a:cubicBezTo>
                    <a:pt x="692" y="6"/>
                    <a:pt x="653" y="0"/>
                    <a:pt x="6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81" name="Google Shape;3481;p24"/>
            <p:cNvSpPr/>
            <p:nvPr/>
          </p:nvSpPr>
          <p:spPr>
            <a:xfrm>
              <a:off x="3351900" y="1991575"/>
              <a:ext cx="23525" cy="21275"/>
            </a:xfrm>
            <a:custGeom>
              <a:avLst/>
              <a:gdLst/>
              <a:ahLst/>
              <a:cxnLst/>
              <a:rect l="l" t="t" r="r" b="b"/>
              <a:pathLst>
                <a:path w="941" h="851" extrusionOk="0">
                  <a:moveTo>
                    <a:pt x="460" y="0"/>
                  </a:moveTo>
                  <a:cubicBezTo>
                    <a:pt x="430" y="0"/>
                    <a:pt x="400" y="3"/>
                    <a:pt x="369" y="7"/>
                  </a:cubicBezTo>
                  <a:cubicBezTo>
                    <a:pt x="346" y="7"/>
                    <a:pt x="310" y="31"/>
                    <a:pt x="298" y="43"/>
                  </a:cubicBezTo>
                  <a:cubicBezTo>
                    <a:pt x="227" y="91"/>
                    <a:pt x="155" y="150"/>
                    <a:pt x="107" y="233"/>
                  </a:cubicBezTo>
                  <a:cubicBezTo>
                    <a:pt x="96" y="245"/>
                    <a:pt x="96" y="281"/>
                    <a:pt x="72" y="293"/>
                  </a:cubicBezTo>
                  <a:cubicBezTo>
                    <a:pt x="0" y="519"/>
                    <a:pt x="119" y="757"/>
                    <a:pt x="346" y="829"/>
                  </a:cubicBezTo>
                  <a:cubicBezTo>
                    <a:pt x="387" y="844"/>
                    <a:pt x="430" y="850"/>
                    <a:pt x="474" y="850"/>
                  </a:cubicBezTo>
                  <a:cubicBezTo>
                    <a:pt x="570" y="850"/>
                    <a:pt x="669" y="818"/>
                    <a:pt x="750" y="769"/>
                  </a:cubicBezTo>
                  <a:cubicBezTo>
                    <a:pt x="810" y="710"/>
                    <a:pt x="858" y="638"/>
                    <a:pt x="881" y="567"/>
                  </a:cubicBezTo>
                  <a:lnTo>
                    <a:pt x="881" y="543"/>
                  </a:lnTo>
                  <a:cubicBezTo>
                    <a:pt x="941" y="341"/>
                    <a:pt x="834" y="126"/>
                    <a:pt x="643" y="43"/>
                  </a:cubicBezTo>
                  <a:cubicBezTo>
                    <a:pt x="631" y="43"/>
                    <a:pt x="631" y="31"/>
                    <a:pt x="608" y="31"/>
                  </a:cubicBezTo>
                  <a:cubicBezTo>
                    <a:pt x="562" y="8"/>
                    <a:pt x="512" y="0"/>
                    <a:pt x="46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82" name="Google Shape;3482;p24"/>
            <p:cNvSpPr/>
            <p:nvPr/>
          </p:nvSpPr>
          <p:spPr>
            <a:xfrm>
              <a:off x="3264375" y="2877675"/>
              <a:ext cx="22950" cy="21150"/>
            </a:xfrm>
            <a:custGeom>
              <a:avLst/>
              <a:gdLst/>
              <a:ahLst/>
              <a:cxnLst/>
              <a:rect l="l" t="t" r="r" b="b"/>
              <a:pathLst>
                <a:path w="918" h="846" extrusionOk="0">
                  <a:moveTo>
                    <a:pt x="497" y="0"/>
                  </a:moveTo>
                  <a:cubicBezTo>
                    <a:pt x="318" y="0"/>
                    <a:pt x="142" y="118"/>
                    <a:pt x="84" y="282"/>
                  </a:cubicBezTo>
                  <a:cubicBezTo>
                    <a:pt x="1" y="508"/>
                    <a:pt x="120" y="746"/>
                    <a:pt x="346" y="830"/>
                  </a:cubicBezTo>
                  <a:cubicBezTo>
                    <a:pt x="390" y="840"/>
                    <a:pt x="433" y="845"/>
                    <a:pt x="475" y="845"/>
                  </a:cubicBezTo>
                  <a:cubicBezTo>
                    <a:pt x="580" y="845"/>
                    <a:pt x="678" y="811"/>
                    <a:pt x="763" y="734"/>
                  </a:cubicBezTo>
                  <a:cubicBezTo>
                    <a:pt x="822" y="687"/>
                    <a:pt x="870" y="627"/>
                    <a:pt x="882" y="544"/>
                  </a:cubicBezTo>
                  <a:cubicBezTo>
                    <a:pt x="882" y="547"/>
                    <a:pt x="882" y="549"/>
                    <a:pt x="883" y="549"/>
                  </a:cubicBezTo>
                  <a:cubicBezTo>
                    <a:pt x="884" y="549"/>
                    <a:pt x="889" y="540"/>
                    <a:pt x="906" y="532"/>
                  </a:cubicBezTo>
                  <a:cubicBezTo>
                    <a:pt x="918" y="437"/>
                    <a:pt x="918" y="365"/>
                    <a:pt x="882" y="270"/>
                  </a:cubicBezTo>
                  <a:cubicBezTo>
                    <a:pt x="858" y="187"/>
                    <a:pt x="799" y="127"/>
                    <a:pt x="703" y="68"/>
                  </a:cubicBezTo>
                  <a:lnTo>
                    <a:pt x="620" y="20"/>
                  </a:lnTo>
                  <a:cubicBezTo>
                    <a:pt x="580" y="7"/>
                    <a:pt x="538" y="0"/>
                    <a:pt x="4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83" name="Google Shape;3483;p24"/>
            <p:cNvSpPr/>
            <p:nvPr/>
          </p:nvSpPr>
          <p:spPr>
            <a:xfrm>
              <a:off x="3367975" y="3068275"/>
              <a:ext cx="23825" cy="21175"/>
            </a:xfrm>
            <a:custGeom>
              <a:avLst/>
              <a:gdLst/>
              <a:ahLst/>
              <a:cxnLst/>
              <a:rect l="l" t="t" r="r" b="b"/>
              <a:pathLst>
                <a:path w="953" h="847" extrusionOk="0">
                  <a:moveTo>
                    <a:pt x="495" y="1"/>
                  </a:moveTo>
                  <a:cubicBezTo>
                    <a:pt x="315" y="1"/>
                    <a:pt x="141" y="113"/>
                    <a:pt x="72" y="290"/>
                  </a:cubicBezTo>
                  <a:cubicBezTo>
                    <a:pt x="0" y="504"/>
                    <a:pt x="119" y="742"/>
                    <a:pt x="346" y="826"/>
                  </a:cubicBezTo>
                  <a:cubicBezTo>
                    <a:pt x="390" y="840"/>
                    <a:pt x="435" y="846"/>
                    <a:pt x="478" y="846"/>
                  </a:cubicBezTo>
                  <a:cubicBezTo>
                    <a:pt x="659" y="846"/>
                    <a:pt x="824" y="734"/>
                    <a:pt x="881" y="552"/>
                  </a:cubicBezTo>
                  <a:cubicBezTo>
                    <a:pt x="953" y="326"/>
                    <a:pt x="834" y="87"/>
                    <a:pt x="607" y="16"/>
                  </a:cubicBezTo>
                  <a:cubicBezTo>
                    <a:pt x="570" y="6"/>
                    <a:pt x="532" y="1"/>
                    <a:pt x="49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84" name="Google Shape;3484;p24"/>
            <p:cNvSpPr/>
            <p:nvPr/>
          </p:nvSpPr>
          <p:spPr>
            <a:xfrm>
              <a:off x="3106025" y="2697300"/>
              <a:ext cx="23250" cy="21150"/>
            </a:xfrm>
            <a:custGeom>
              <a:avLst/>
              <a:gdLst/>
              <a:ahLst/>
              <a:cxnLst/>
              <a:rect l="l" t="t" r="r" b="b"/>
              <a:pathLst>
                <a:path w="930" h="846" extrusionOk="0">
                  <a:moveTo>
                    <a:pt x="490" y="0"/>
                  </a:moveTo>
                  <a:cubicBezTo>
                    <a:pt x="317" y="0"/>
                    <a:pt x="140" y="117"/>
                    <a:pt x="72" y="282"/>
                  </a:cubicBezTo>
                  <a:cubicBezTo>
                    <a:pt x="1" y="508"/>
                    <a:pt x="120" y="746"/>
                    <a:pt x="346" y="818"/>
                  </a:cubicBezTo>
                  <a:cubicBezTo>
                    <a:pt x="370" y="841"/>
                    <a:pt x="417" y="841"/>
                    <a:pt x="453" y="841"/>
                  </a:cubicBezTo>
                  <a:cubicBezTo>
                    <a:pt x="475" y="844"/>
                    <a:pt x="496" y="845"/>
                    <a:pt x="517" y="845"/>
                  </a:cubicBezTo>
                  <a:cubicBezTo>
                    <a:pt x="590" y="845"/>
                    <a:pt x="660" y="828"/>
                    <a:pt x="715" y="782"/>
                  </a:cubicBezTo>
                  <a:cubicBezTo>
                    <a:pt x="787" y="734"/>
                    <a:pt x="870" y="639"/>
                    <a:pt x="894" y="556"/>
                  </a:cubicBezTo>
                  <a:cubicBezTo>
                    <a:pt x="894" y="544"/>
                    <a:pt x="894" y="520"/>
                    <a:pt x="906" y="508"/>
                  </a:cubicBezTo>
                  <a:cubicBezTo>
                    <a:pt x="929" y="425"/>
                    <a:pt x="929" y="329"/>
                    <a:pt x="882" y="246"/>
                  </a:cubicBezTo>
                  <a:cubicBezTo>
                    <a:pt x="846" y="198"/>
                    <a:pt x="822" y="139"/>
                    <a:pt x="775" y="103"/>
                  </a:cubicBezTo>
                  <a:cubicBezTo>
                    <a:pt x="727" y="67"/>
                    <a:pt x="667" y="32"/>
                    <a:pt x="608" y="20"/>
                  </a:cubicBezTo>
                  <a:cubicBezTo>
                    <a:pt x="570" y="6"/>
                    <a:pt x="530" y="0"/>
                    <a:pt x="4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85" name="Google Shape;3485;p24"/>
            <p:cNvSpPr/>
            <p:nvPr/>
          </p:nvSpPr>
          <p:spPr>
            <a:xfrm>
              <a:off x="3470350" y="2344400"/>
              <a:ext cx="22950" cy="21525"/>
            </a:xfrm>
            <a:custGeom>
              <a:avLst/>
              <a:gdLst/>
              <a:ahLst/>
              <a:cxnLst/>
              <a:rect l="l" t="t" r="r" b="b"/>
              <a:pathLst>
                <a:path w="918" h="861" extrusionOk="0">
                  <a:moveTo>
                    <a:pt x="467" y="0"/>
                  </a:moveTo>
                  <a:cubicBezTo>
                    <a:pt x="427" y="0"/>
                    <a:pt x="388" y="9"/>
                    <a:pt x="346" y="27"/>
                  </a:cubicBezTo>
                  <a:cubicBezTo>
                    <a:pt x="251" y="51"/>
                    <a:pt x="180" y="98"/>
                    <a:pt x="120" y="170"/>
                  </a:cubicBezTo>
                  <a:cubicBezTo>
                    <a:pt x="84" y="206"/>
                    <a:pt x="72" y="253"/>
                    <a:pt x="61" y="289"/>
                  </a:cubicBezTo>
                  <a:cubicBezTo>
                    <a:pt x="1" y="467"/>
                    <a:pt x="72" y="670"/>
                    <a:pt x="227" y="765"/>
                  </a:cubicBezTo>
                  <a:cubicBezTo>
                    <a:pt x="251" y="801"/>
                    <a:pt x="299" y="813"/>
                    <a:pt x="346" y="825"/>
                  </a:cubicBezTo>
                  <a:cubicBezTo>
                    <a:pt x="406" y="848"/>
                    <a:pt x="442" y="860"/>
                    <a:pt x="489" y="860"/>
                  </a:cubicBezTo>
                  <a:cubicBezTo>
                    <a:pt x="525" y="860"/>
                    <a:pt x="549" y="860"/>
                    <a:pt x="584" y="848"/>
                  </a:cubicBezTo>
                  <a:cubicBezTo>
                    <a:pt x="668" y="825"/>
                    <a:pt x="739" y="765"/>
                    <a:pt x="799" y="706"/>
                  </a:cubicBezTo>
                  <a:cubicBezTo>
                    <a:pt x="834" y="670"/>
                    <a:pt x="858" y="622"/>
                    <a:pt x="882" y="563"/>
                  </a:cubicBezTo>
                  <a:cubicBezTo>
                    <a:pt x="918" y="444"/>
                    <a:pt x="894" y="313"/>
                    <a:pt x="834" y="206"/>
                  </a:cubicBezTo>
                  <a:cubicBezTo>
                    <a:pt x="787" y="134"/>
                    <a:pt x="715" y="75"/>
                    <a:pt x="620" y="39"/>
                  </a:cubicBezTo>
                  <a:cubicBezTo>
                    <a:pt x="608" y="39"/>
                    <a:pt x="608" y="39"/>
                    <a:pt x="596" y="27"/>
                  </a:cubicBezTo>
                  <a:cubicBezTo>
                    <a:pt x="549" y="9"/>
                    <a:pt x="507" y="0"/>
                    <a:pt x="4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86" name="Google Shape;3486;p24"/>
            <p:cNvSpPr/>
            <p:nvPr/>
          </p:nvSpPr>
          <p:spPr>
            <a:xfrm>
              <a:off x="3351300" y="1881200"/>
              <a:ext cx="21150" cy="21400"/>
            </a:xfrm>
            <a:custGeom>
              <a:avLst/>
              <a:gdLst/>
              <a:ahLst/>
              <a:cxnLst/>
              <a:rect l="l" t="t" r="r" b="b"/>
              <a:pathLst>
                <a:path w="846" h="856" extrusionOk="0">
                  <a:moveTo>
                    <a:pt x="424" y="1"/>
                  </a:moveTo>
                  <a:cubicBezTo>
                    <a:pt x="358" y="1"/>
                    <a:pt x="289" y="14"/>
                    <a:pt x="227" y="41"/>
                  </a:cubicBezTo>
                  <a:cubicBezTo>
                    <a:pt x="143" y="88"/>
                    <a:pt x="72" y="148"/>
                    <a:pt x="24" y="219"/>
                  </a:cubicBezTo>
                  <a:cubicBezTo>
                    <a:pt x="12" y="231"/>
                    <a:pt x="12" y="267"/>
                    <a:pt x="0" y="279"/>
                  </a:cubicBezTo>
                  <a:lnTo>
                    <a:pt x="0" y="481"/>
                  </a:lnTo>
                  <a:cubicBezTo>
                    <a:pt x="12" y="636"/>
                    <a:pt x="120" y="755"/>
                    <a:pt x="262" y="815"/>
                  </a:cubicBezTo>
                  <a:cubicBezTo>
                    <a:pt x="286" y="815"/>
                    <a:pt x="286" y="827"/>
                    <a:pt x="298" y="827"/>
                  </a:cubicBezTo>
                  <a:cubicBezTo>
                    <a:pt x="337" y="846"/>
                    <a:pt x="384" y="855"/>
                    <a:pt x="430" y="855"/>
                  </a:cubicBezTo>
                  <a:cubicBezTo>
                    <a:pt x="467" y="855"/>
                    <a:pt x="504" y="849"/>
                    <a:pt x="536" y="838"/>
                  </a:cubicBezTo>
                  <a:cubicBezTo>
                    <a:pt x="667" y="815"/>
                    <a:pt x="774" y="708"/>
                    <a:pt x="822" y="577"/>
                  </a:cubicBezTo>
                  <a:lnTo>
                    <a:pt x="822" y="565"/>
                  </a:lnTo>
                  <a:cubicBezTo>
                    <a:pt x="846" y="469"/>
                    <a:pt x="846" y="386"/>
                    <a:pt x="822" y="303"/>
                  </a:cubicBezTo>
                  <a:cubicBezTo>
                    <a:pt x="774" y="172"/>
                    <a:pt x="679" y="65"/>
                    <a:pt x="536" y="29"/>
                  </a:cubicBezTo>
                  <a:cubicBezTo>
                    <a:pt x="524" y="29"/>
                    <a:pt x="501" y="29"/>
                    <a:pt x="489" y="5"/>
                  </a:cubicBezTo>
                  <a:cubicBezTo>
                    <a:pt x="468" y="2"/>
                    <a:pt x="446" y="1"/>
                    <a:pt x="42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87" name="Google Shape;3487;p24"/>
            <p:cNvSpPr/>
            <p:nvPr/>
          </p:nvSpPr>
          <p:spPr>
            <a:xfrm>
              <a:off x="3416475" y="2983725"/>
              <a:ext cx="12525" cy="12075"/>
            </a:xfrm>
            <a:custGeom>
              <a:avLst/>
              <a:gdLst/>
              <a:ahLst/>
              <a:cxnLst/>
              <a:rect l="l" t="t" r="r" b="b"/>
              <a:pathLst>
                <a:path w="501" h="483" extrusionOk="0">
                  <a:moveTo>
                    <a:pt x="264" y="0"/>
                  </a:moveTo>
                  <a:cubicBezTo>
                    <a:pt x="159" y="0"/>
                    <a:pt x="54" y="68"/>
                    <a:pt x="13" y="171"/>
                  </a:cubicBezTo>
                  <a:cubicBezTo>
                    <a:pt x="1" y="207"/>
                    <a:pt x="1" y="255"/>
                    <a:pt x="1" y="290"/>
                  </a:cubicBezTo>
                  <a:cubicBezTo>
                    <a:pt x="1" y="314"/>
                    <a:pt x="13" y="326"/>
                    <a:pt x="13" y="350"/>
                  </a:cubicBezTo>
                  <a:cubicBezTo>
                    <a:pt x="37" y="410"/>
                    <a:pt x="84" y="457"/>
                    <a:pt x="156" y="469"/>
                  </a:cubicBezTo>
                  <a:cubicBezTo>
                    <a:pt x="180" y="469"/>
                    <a:pt x="191" y="469"/>
                    <a:pt x="191" y="481"/>
                  </a:cubicBezTo>
                  <a:cubicBezTo>
                    <a:pt x="201" y="482"/>
                    <a:pt x="210" y="482"/>
                    <a:pt x="219" y="482"/>
                  </a:cubicBezTo>
                  <a:cubicBezTo>
                    <a:pt x="315" y="482"/>
                    <a:pt x="398" y="426"/>
                    <a:pt x="441" y="350"/>
                  </a:cubicBezTo>
                  <a:cubicBezTo>
                    <a:pt x="441" y="326"/>
                    <a:pt x="453" y="326"/>
                    <a:pt x="453" y="314"/>
                  </a:cubicBezTo>
                  <a:cubicBezTo>
                    <a:pt x="501" y="195"/>
                    <a:pt x="441" y="64"/>
                    <a:pt x="322" y="17"/>
                  </a:cubicBezTo>
                  <a:cubicBezTo>
                    <a:pt x="322" y="17"/>
                    <a:pt x="311" y="17"/>
                    <a:pt x="311" y="5"/>
                  </a:cubicBezTo>
                  <a:cubicBezTo>
                    <a:pt x="295" y="2"/>
                    <a:pt x="280" y="0"/>
                    <a:pt x="26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88" name="Google Shape;3488;p24"/>
            <p:cNvSpPr/>
            <p:nvPr/>
          </p:nvSpPr>
          <p:spPr>
            <a:xfrm>
              <a:off x="3439400" y="2748675"/>
              <a:ext cx="13125" cy="12125"/>
            </a:xfrm>
            <a:custGeom>
              <a:avLst/>
              <a:gdLst/>
              <a:ahLst/>
              <a:cxnLst/>
              <a:rect l="l" t="t" r="r" b="b"/>
              <a:pathLst>
                <a:path w="525" h="485" extrusionOk="0">
                  <a:moveTo>
                    <a:pt x="267" y="0"/>
                  </a:moveTo>
                  <a:cubicBezTo>
                    <a:pt x="219" y="0"/>
                    <a:pt x="170" y="13"/>
                    <a:pt x="132" y="36"/>
                  </a:cubicBezTo>
                  <a:cubicBezTo>
                    <a:pt x="96" y="60"/>
                    <a:pt x="48" y="108"/>
                    <a:pt x="25" y="167"/>
                  </a:cubicBezTo>
                  <a:cubicBezTo>
                    <a:pt x="1" y="239"/>
                    <a:pt x="13" y="310"/>
                    <a:pt x="60" y="370"/>
                  </a:cubicBezTo>
                  <a:cubicBezTo>
                    <a:pt x="96" y="417"/>
                    <a:pt x="132" y="465"/>
                    <a:pt x="191" y="477"/>
                  </a:cubicBezTo>
                  <a:cubicBezTo>
                    <a:pt x="216" y="482"/>
                    <a:pt x="241" y="485"/>
                    <a:pt x="265" y="485"/>
                  </a:cubicBezTo>
                  <a:cubicBezTo>
                    <a:pt x="300" y="485"/>
                    <a:pt x="335" y="479"/>
                    <a:pt x="370" y="465"/>
                  </a:cubicBezTo>
                  <a:cubicBezTo>
                    <a:pt x="406" y="441"/>
                    <a:pt x="429" y="429"/>
                    <a:pt x="453" y="406"/>
                  </a:cubicBezTo>
                  <a:cubicBezTo>
                    <a:pt x="465" y="370"/>
                    <a:pt x="489" y="346"/>
                    <a:pt x="489" y="310"/>
                  </a:cubicBezTo>
                  <a:cubicBezTo>
                    <a:pt x="525" y="227"/>
                    <a:pt x="489" y="132"/>
                    <a:pt x="429" y="72"/>
                  </a:cubicBezTo>
                  <a:cubicBezTo>
                    <a:pt x="406" y="48"/>
                    <a:pt x="370" y="25"/>
                    <a:pt x="346" y="13"/>
                  </a:cubicBezTo>
                  <a:cubicBezTo>
                    <a:pt x="321" y="4"/>
                    <a:pt x="294" y="0"/>
                    <a:pt x="2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89" name="Google Shape;3489;p24"/>
            <p:cNvSpPr/>
            <p:nvPr/>
          </p:nvSpPr>
          <p:spPr>
            <a:xfrm>
              <a:off x="3343850" y="2820000"/>
              <a:ext cx="13125" cy="12425"/>
            </a:xfrm>
            <a:custGeom>
              <a:avLst/>
              <a:gdLst/>
              <a:ahLst/>
              <a:cxnLst/>
              <a:rect l="l" t="t" r="r" b="b"/>
              <a:pathLst>
                <a:path w="525" h="497" extrusionOk="0">
                  <a:moveTo>
                    <a:pt x="293" y="0"/>
                  </a:moveTo>
                  <a:cubicBezTo>
                    <a:pt x="185" y="0"/>
                    <a:pt x="65" y="60"/>
                    <a:pt x="25" y="172"/>
                  </a:cubicBezTo>
                  <a:cubicBezTo>
                    <a:pt x="1" y="255"/>
                    <a:pt x="25" y="362"/>
                    <a:pt x="84" y="422"/>
                  </a:cubicBezTo>
                  <a:cubicBezTo>
                    <a:pt x="120" y="458"/>
                    <a:pt x="144" y="470"/>
                    <a:pt x="179" y="482"/>
                  </a:cubicBezTo>
                  <a:cubicBezTo>
                    <a:pt x="207" y="491"/>
                    <a:pt x="234" y="496"/>
                    <a:pt x="261" y="496"/>
                  </a:cubicBezTo>
                  <a:cubicBezTo>
                    <a:pt x="361" y="496"/>
                    <a:pt x="451" y="428"/>
                    <a:pt x="489" y="315"/>
                  </a:cubicBezTo>
                  <a:cubicBezTo>
                    <a:pt x="525" y="243"/>
                    <a:pt x="501" y="184"/>
                    <a:pt x="477" y="124"/>
                  </a:cubicBezTo>
                  <a:cubicBezTo>
                    <a:pt x="441" y="77"/>
                    <a:pt x="406" y="41"/>
                    <a:pt x="346" y="5"/>
                  </a:cubicBezTo>
                  <a:cubicBezTo>
                    <a:pt x="329" y="2"/>
                    <a:pt x="311" y="0"/>
                    <a:pt x="29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90" name="Google Shape;3490;p24"/>
            <p:cNvSpPr/>
            <p:nvPr/>
          </p:nvSpPr>
          <p:spPr>
            <a:xfrm>
              <a:off x="3509650" y="2342575"/>
              <a:ext cx="14325" cy="12400"/>
            </a:xfrm>
            <a:custGeom>
              <a:avLst/>
              <a:gdLst/>
              <a:ahLst/>
              <a:cxnLst/>
              <a:rect l="l" t="t" r="r" b="b"/>
              <a:pathLst>
                <a:path w="573" h="496" extrusionOk="0">
                  <a:moveTo>
                    <a:pt x="307" y="0"/>
                  </a:moveTo>
                  <a:cubicBezTo>
                    <a:pt x="194" y="0"/>
                    <a:pt x="90" y="68"/>
                    <a:pt x="48" y="171"/>
                  </a:cubicBezTo>
                  <a:cubicBezTo>
                    <a:pt x="1" y="302"/>
                    <a:pt x="84" y="445"/>
                    <a:pt x="215" y="481"/>
                  </a:cubicBezTo>
                  <a:cubicBezTo>
                    <a:pt x="243" y="491"/>
                    <a:pt x="270" y="496"/>
                    <a:pt x="297" y="496"/>
                  </a:cubicBezTo>
                  <a:cubicBezTo>
                    <a:pt x="397" y="496"/>
                    <a:pt x="487" y="429"/>
                    <a:pt x="524" y="326"/>
                  </a:cubicBezTo>
                  <a:cubicBezTo>
                    <a:pt x="572" y="183"/>
                    <a:pt x="501" y="52"/>
                    <a:pt x="358" y="5"/>
                  </a:cubicBezTo>
                  <a:cubicBezTo>
                    <a:pt x="341" y="2"/>
                    <a:pt x="324" y="0"/>
                    <a:pt x="30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91" name="Google Shape;3491;p24"/>
            <p:cNvSpPr/>
            <p:nvPr/>
          </p:nvSpPr>
          <p:spPr>
            <a:xfrm>
              <a:off x="3414400" y="2157325"/>
              <a:ext cx="14325" cy="12475"/>
            </a:xfrm>
            <a:custGeom>
              <a:avLst/>
              <a:gdLst/>
              <a:ahLst/>
              <a:cxnLst/>
              <a:rect l="l" t="t" r="r" b="b"/>
              <a:pathLst>
                <a:path w="573" h="499" extrusionOk="0">
                  <a:moveTo>
                    <a:pt x="296" y="1"/>
                  </a:moveTo>
                  <a:cubicBezTo>
                    <a:pt x="187" y="1"/>
                    <a:pt x="88" y="76"/>
                    <a:pt x="48" y="176"/>
                  </a:cubicBezTo>
                  <a:cubicBezTo>
                    <a:pt x="1" y="307"/>
                    <a:pt x="84" y="438"/>
                    <a:pt x="215" y="485"/>
                  </a:cubicBezTo>
                  <a:cubicBezTo>
                    <a:pt x="240" y="494"/>
                    <a:pt x="266" y="499"/>
                    <a:pt x="290" y="499"/>
                  </a:cubicBezTo>
                  <a:cubicBezTo>
                    <a:pt x="394" y="499"/>
                    <a:pt x="486" y="424"/>
                    <a:pt x="524" y="319"/>
                  </a:cubicBezTo>
                  <a:cubicBezTo>
                    <a:pt x="572" y="188"/>
                    <a:pt x="501" y="57"/>
                    <a:pt x="358" y="9"/>
                  </a:cubicBezTo>
                  <a:cubicBezTo>
                    <a:pt x="337" y="3"/>
                    <a:pt x="316" y="1"/>
                    <a:pt x="29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92" name="Google Shape;3492;p24"/>
            <p:cNvSpPr/>
            <p:nvPr/>
          </p:nvSpPr>
          <p:spPr>
            <a:xfrm>
              <a:off x="3460550" y="2080150"/>
              <a:ext cx="12525" cy="12150"/>
            </a:xfrm>
            <a:custGeom>
              <a:avLst/>
              <a:gdLst/>
              <a:ahLst/>
              <a:cxnLst/>
              <a:rect l="l" t="t" r="r" b="b"/>
              <a:pathLst>
                <a:path w="501" h="486" extrusionOk="0">
                  <a:moveTo>
                    <a:pt x="226" y="0"/>
                  </a:moveTo>
                  <a:cubicBezTo>
                    <a:pt x="143" y="12"/>
                    <a:pt x="48" y="72"/>
                    <a:pt x="24" y="167"/>
                  </a:cubicBezTo>
                  <a:cubicBezTo>
                    <a:pt x="0" y="191"/>
                    <a:pt x="0" y="215"/>
                    <a:pt x="0" y="250"/>
                  </a:cubicBezTo>
                  <a:cubicBezTo>
                    <a:pt x="0" y="358"/>
                    <a:pt x="60" y="441"/>
                    <a:pt x="167" y="477"/>
                  </a:cubicBezTo>
                  <a:cubicBezTo>
                    <a:pt x="194" y="483"/>
                    <a:pt x="221" y="486"/>
                    <a:pt x="245" y="486"/>
                  </a:cubicBezTo>
                  <a:cubicBezTo>
                    <a:pt x="315" y="486"/>
                    <a:pt x="373" y="461"/>
                    <a:pt x="417" y="417"/>
                  </a:cubicBezTo>
                  <a:cubicBezTo>
                    <a:pt x="453" y="381"/>
                    <a:pt x="464" y="358"/>
                    <a:pt x="476" y="322"/>
                  </a:cubicBezTo>
                  <a:cubicBezTo>
                    <a:pt x="500" y="262"/>
                    <a:pt x="500" y="227"/>
                    <a:pt x="476" y="167"/>
                  </a:cubicBezTo>
                  <a:cubicBezTo>
                    <a:pt x="453" y="84"/>
                    <a:pt x="405" y="36"/>
                    <a:pt x="333" y="12"/>
                  </a:cubicBezTo>
                  <a:cubicBezTo>
                    <a:pt x="298" y="0"/>
                    <a:pt x="262" y="0"/>
                    <a:pt x="22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93" name="Google Shape;3493;p24"/>
            <p:cNvSpPr/>
            <p:nvPr/>
          </p:nvSpPr>
          <p:spPr>
            <a:xfrm>
              <a:off x="3537325" y="2434925"/>
              <a:ext cx="13725" cy="12725"/>
            </a:xfrm>
            <a:custGeom>
              <a:avLst/>
              <a:gdLst/>
              <a:ahLst/>
              <a:cxnLst/>
              <a:rect l="l" t="t" r="r" b="b"/>
              <a:pathLst>
                <a:path w="549" h="509" extrusionOk="0">
                  <a:moveTo>
                    <a:pt x="282" y="0"/>
                  </a:moveTo>
                  <a:cubicBezTo>
                    <a:pt x="163" y="0"/>
                    <a:pt x="58" y="70"/>
                    <a:pt x="25" y="180"/>
                  </a:cubicBezTo>
                  <a:lnTo>
                    <a:pt x="25" y="204"/>
                  </a:lnTo>
                  <a:cubicBezTo>
                    <a:pt x="1" y="323"/>
                    <a:pt x="60" y="454"/>
                    <a:pt x="191" y="502"/>
                  </a:cubicBezTo>
                  <a:cubicBezTo>
                    <a:pt x="213" y="506"/>
                    <a:pt x="235" y="509"/>
                    <a:pt x="257" y="509"/>
                  </a:cubicBezTo>
                  <a:cubicBezTo>
                    <a:pt x="294" y="509"/>
                    <a:pt x="332" y="501"/>
                    <a:pt x="370" y="478"/>
                  </a:cubicBezTo>
                  <a:cubicBezTo>
                    <a:pt x="430" y="454"/>
                    <a:pt x="477" y="406"/>
                    <a:pt x="501" y="335"/>
                  </a:cubicBezTo>
                  <a:cubicBezTo>
                    <a:pt x="549" y="204"/>
                    <a:pt x="477" y="61"/>
                    <a:pt x="346" y="25"/>
                  </a:cubicBezTo>
                  <a:cubicBezTo>
                    <a:pt x="322" y="25"/>
                    <a:pt x="322" y="25"/>
                    <a:pt x="310" y="2"/>
                  </a:cubicBezTo>
                  <a:cubicBezTo>
                    <a:pt x="301" y="1"/>
                    <a:pt x="292" y="0"/>
                    <a:pt x="28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3494" name="Google Shape;3494;p24"/>
            <p:cNvSpPr/>
            <p:nvPr/>
          </p:nvSpPr>
          <p:spPr>
            <a:xfrm>
              <a:off x="3328975" y="2549325"/>
              <a:ext cx="14025" cy="12525"/>
            </a:xfrm>
            <a:custGeom>
              <a:avLst/>
              <a:gdLst/>
              <a:ahLst/>
              <a:cxnLst/>
              <a:rect l="l" t="t" r="r" b="b"/>
              <a:pathLst>
                <a:path w="561" h="501" extrusionOk="0">
                  <a:moveTo>
                    <a:pt x="289" y="0"/>
                  </a:moveTo>
                  <a:cubicBezTo>
                    <a:pt x="180" y="0"/>
                    <a:pt x="78" y="68"/>
                    <a:pt x="48" y="176"/>
                  </a:cubicBezTo>
                  <a:cubicBezTo>
                    <a:pt x="1" y="307"/>
                    <a:pt x="72" y="450"/>
                    <a:pt x="203" y="486"/>
                  </a:cubicBezTo>
                  <a:cubicBezTo>
                    <a:pt x="233" y="496"/>
                    <a:pt x="263" y="501"/>
                    <a:pt x="291" y="501"/>
                  </a:cubicBezTo>
                  <a:cubicBezTo>
                    <a:pt x="397" y="501"/>
                    <a:pt x="487" y="434"/>
                    <a:pt x="524" y="331"/>
                  </a:cubicBezTo>
                  <a:cubicBezTo>
                    <a:pt x="560" y="188"/>
                    <a:pt x="489" y="57"/>
                    <a:pt x="358" y="10"/>
                  </a:cubicBezTo>
                  <a:cubicBezTo>
                    <a:pt x="335" y="3"/>
                    <a:pt x="312" y="0"/>
                    <a:pt x="28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3495" name="Google Shape;3495;p24"/>
          <p:cNvSpPr txBox="1">
            <a:spLocks noGrp="1"/>
          </p:cNvSpPr>
          <p:nvPr>
            <p:ph type="title"/>
          </p:nvPr>
        </p:nvSpPr>
        <p:spPr>
          <a:xfrm>
            <a:off x="1152000" y="712040"/>
            <a:ext cx="12326400" cy="91632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96" name="Google Shape;3496;p24"/>
          <p:cNvSpPr txBox="1">
            <a:spLocks noGrp="1"/>
          </p:cNvSpPr>
          <p:nvPr>
            <p:ph type="title" idx="2"/>
          </p:nvPr>
        </p:nvSpPr>
        <p:spPr>
          <a:xfrm>
            <a:off x="1638520" y="3080920"/>
            <a:ext cx="3424320" cy="84432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endParaRPr/>
          </a:p>
        </p:txBody>
      </p:sp>
      <p:sp>
        <p:nvSpPr>
          <p:cNvPr id="3497" name="Google Shape;3497;p24"/>
          <p:cNvSpPr txBox="1">
            <a:spLocks noGrp="1"/>
          </p:cNvSpPr>
          <p:nvPr>
            <p:ph type="subTitle" idx="1"/>
          </p:nvPr>
        </p:nvSpPr>
        <p:spPr>
          <a:xfrm>
            <a:off x="1638520" y="3598880"/>
            <a:ext cx="342432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2560"/>
              </a:spcBef>
              <a:spcAft>
                <a:spcPts val="0"/>
              </a:spcAft>
              <a:buSzPts val="1600"/>
              <a:buNone/>
              <a:defRPr/>
            </a:lvl3pPr>
            <a:lvl4pPr lvl="3" algn="ctr" rtl="0">
              <a:lnSpc>
                <a:spcPct val="100000"/>
              </a:lnSpc>
              <a:spcBef>
                <a:spcPts val="2560"/>
              </a:spcBef>
              <a:spcAft>
                <a:spcPts val="0"/>
              </a:spcAft>
              <a:buSzPts val="1600"/>
              <a:buNone/>
              <a:defRPr/>
            </a:lvl4pPr>
            <a:lvl5pPr lvl="4" algn="ctr" rtl="0">
              <a:lnSpc>
                <a:spcPct val="100000"/>
              </a:lnSpc>
              <a:spcBef>
                <a:spcPts val="2560"/>
              </a:spcBef>
              <a:spcAft>
                <a:spcPts val="0"/>
              </a:spcAft>
              <a:buSzPts val="1600"/>
              <a:buNone/>
              <a:defRPr/>
            </a:lvl5pPr>
            <a:lvl6pPr lvl="5" algn="ctr" rtl="0">
              <a:lnSpc>
                <a:spcPct val="100000"/>
              </a:lnSpc>
              <a:spcBef>
                <a:spcPts val="2560"/>
              </a:spcBef>
              <a:spcAft>
                <a:spcPts val="0"/>
              </a:spcAft>
              <a:buSzPts val="1600"/>
              <a:buNone/>
              <a:defRPr/>
            </a:lvl6pPr>
            <a:lvl7pPr lvl="6" algn="ctr" rtl="0">
              <a:lnSpc>
                <a:spcPct val="100000"/>
              </a:lnSpc>
              <a:spcBef>
                <a:spcPts val="2560"/>
              </a:spcBef>
              <a:spcAft>
                <a:spcPts val="0"/>
              </a:spcAft>
              <a:buSzPts val="1600"/>
              <a:buNone/>
              <a:defRPr/>
            </a:lvl7pPr>
            <a:lvl8pPr lvl="7" algn="ctr" rtl="0">
              <a:lnSpc>
                <a:spcPct val="100000"/>
              </a:lnSpc>
              <a:spcBef>
                <a:spcPts val="2560"/>
              </a:spcBef>
              <a:spcAft>
                <a:spcPts val="0"/>
              </a:spcAft>
              <a:buSzPts val="1600"/>
              <a:buNone/>
              <a:defRPr/>
            </a:lvl8pPr>
            <a:lvl9pPr lvl="8" algn="ctr" rtl="0">
              <a:lnSpc>
                <a:spcPct val="100000"/>
              </a:lnSpc>
              <a:spcBef>
                <a:spcPts val="2560"/>
              </a:spcBef>
              <a:spcAft>
                <a:spcPts val="2560"/>
              </a:spcAft>
              <a:buSzPts val="1600"/>
              <a:buNone/>
              <a:defRPr/>
            </a:lvl9pPr>
          </a:lstStyle>
          <a:p>
            <a:endParaRPr/>
          </a:p>
        </p:txBody>
      </p:sp>
      <p:sp>
        <p:nvSpPr>
          <p:cNvPr id="3498" name="Google Shape;3498;p24"/>
          <p:cNvSpPr txBox="1">
            <a:spLocks noGrp="1"/>
          </p:cNvSpPr>
          <p:nvPr>
            <p:ph type="title" idx="3"/>
          </p:nvPr>
        </p:nvSpPr>
        <p:spPr>
          <a:xfrm>
            <a:off x="5611355" y="3072981"/>
            <a:ext cx="3424320" cy="84432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endParaRPr/>
          </a:p>
        </p:txBody>
      </p:sp>
      <p:sp>
        <p:nvSpPr>
          <p:cNvPr id="3499" name="Google Shape;3499;p24"/>
          <p:cNvSpPr txBox="1">
            <a:spLocks noGrp="1"/>
          </p:cNvSpPr>
          <p:nvPr>
            <p:ph type="subTitle" idx="4"/>
          </p:nvPr>
        </p:nvSpPr>
        <p:spPr>
          <a:xfrm>
            <a:off x="5602960" y="3598880"/>
            <a:ext cx="342432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2560"/>
              </a:spcBef>
              <a:spcAft>
                <a:spcPts val="0"/>
              </a:spcAft>
              <a:buSzPts val="1600"/>
              <a:buNone/>
              <a:defRPr/>
            </a:lvl3pPr>
            <a:lvl4pPr lvl="3" algn="ctr" rtl="0">
              <a:lnSpc>
                <a:spcPct val="100000"/>
              </a:lnSpc>
              <a:spcBef>
                <a:spcPts val="2560"/>
              </a:spcBef>
              <a:spcAft>
                <a:spcPts val="0"/>
              </a:spcAft>
              <a:buSzPts val="1600"/>
              <a:buNone/>
              <a:defRPr/>
            </a:lvl4pPr>
            <a:lvl5pPr lvl="4" algn="ctr" rtl="0">
              <a:lnSpc>
                <a:spcPct val="100000"/>
              </a:lnSpc>
              <a:spcBef>
                <a:spcPts val="2560"/>
              </a:spcBef>
              <a:spcAft>
                <a:spcPts val="0"/>
              </a:spcAft>
              <a:buSzPts val="1600"/>
              <a:buNone/>
              <a:defRPr/>
            </a:lvl5pPr>
            <a:lvl6pPr lvl="5" algn="ctr" rtl="0">
              <a:lnSpc>
                <a:spcPct val="100000"/>
              </a:lnSpc>
              <a:spcBef>
                <a:spcPts val="2560"/>
              </a:spcBef>
              <a:spcAft>
                <a:spcPts val="0"/>
              </a:spcAft>
              <a:buSzPts val="1600"/>
              <a:buNone/>
              <a:defRPr/>
            </a:lvl6pPr>
            <a:lvl7pPr lvl="6" algn="ctr" rtl="0">
              <a:lnSpc>
                <a:spcPct val="100000"/>
              </a:lnSpc>
              <a:spcBef>
                <a:spcPts val="2560"/>
              </a:spcBef>
              <a:spcAft>
                <a:spcPts val="0"/>
              </a:spcAft>
              <a:buSzPts val="1600"/>
              <a:buNone/>
              <a:defRPr/>
            </a:lvl7pPr>
            <a:lvl8pPr lvl="7" algn="ctr" rtl="0">
              <a:lnSpc>
                <a:spcPct val="100000"/>
              </a:lnSpc>
              <a:spcBef>
                <a:spcPts val="2560"/>
              </a:spcBef>
              <a:spcAft>
                <a:spcPts val="0"/>
              </a:spcAft>
              <a:buSzPts val="1600"/>
              <a:buNone/>
              <a:defRPr/>
            </a:lvl8pPr>
            <a:lvl9pPr lvl="8" algn="ctr" rtl="0">
              <a:lnSpc>
                <a:spcPct val="100000"/>
              </a:lnSpc>
              <a:spcBef>
                <a:spcPts val="2560"/>
              </a:spcBef>
              <a:spcAft>
                <a:spcPts val="2560"/>
              </a:spcAft>
              <a:buSzPts val="1600"/>
              <a:buNone/>
              <a:defRPr/>
            </a:lvl9pPr>
          </a:lstStyle>
          <a:p>
            <a:endParaRPr/>
          </a:p>
        </p:txBody>
      </p:sp>
      <p:sp>
        <p:nvSpPr>
          <p:cNvPr id="3500" name="Google Shape;3500;p24"/>
          <p:cNvSpPr txBox="1">
            <a:spLocks noGrp="1"/>
          </p:cNvSpPr>
          <p:nvPr>
            <p:ph type="title" idx="5"/>
          </p:nvPr>
        </p:nvSpPr>
        <p:spPr>
          <a:xfrm>
            <a:off x="1638520" y="5780520"/>
            <a:ext cx="3424320" cy="84432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endParaRPr/>
          </a:p>
        </p:txBody>
      </p:sp>
      <p:sp>
        <p:nvSpPr>
          <p:cNvPr id="3501" name="Google Shape;3501;p24"/>
          <p:cNvSpPr txBox="1">
            <a:spLocks noGrp="1"/>
          </p:cNvSpPr>
          <p:nvPr>
            <p:ph type="subTitle" idx="6"/>
          </p:nvPr>
        </p:nvSpPr>
        <p:spPr>
          <a:xfrm>
            <a:off x="1638520" y="6298480"/>
            <a:ext cx="342432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2560"/>
              </a:spcBef>
              <a:spcAft>
                <a:spcPts val="0"/>
              </a:spcAft>
              <a:buSzPts val="1600"/>
              <a:buNone/>
              <a:defRPr/>
            </a:lvl3pPr>
            <a:lvl4pPr lvl="3" algn="ctr" rtl="0">
              <a:lnSpc>
                <a:spcPct val="100000"/>
              </a:lnSpc>
              <a:spcBef>
                <a:spcPts val="2560"/>
              </a:spcBef>
              <a:spcAft>
                <a:spcPts val="0"/>
              </a:spcAft>
              <a:buSzPts val="1600"/>
              <a:buNone/>
              <a:defRPr/>
            </a:lvl4pPr>
            <a:lvl5pPr lvl="4" algn="ctr" rtl="0">
              <a:lnSpc>
                <a:spcPct val="100000"/>
              </a:lnSpc>
              <a:spcBef>
                <a:spcPts val="2560"/>
              </a:spcBef>
              <a:spcAft>
                <a:spcPts val="0"/>
              </a:spcAft>
              <a:buSzPts val="1600"/>
              <a:buNone/>
              <a:defRPr/>
            </a:lvl5pPr>
            <a:lvl6pPr lvl="5" algn="ctr" rtl="0">
              <a:lnSpc>
                <a:spcPct val="100000"/>
              </a:lnSpc>
              <a:spcBef>
                <a:spcPts val="2560"/>
              </a:spcBef>
              <a:spcAft>
                <a:spcPts val="0"/>
              </a:spcAft>
              <a:buSzPts val="1600"/>
              <a:buNone/>
              <a:defRPr/>
            </a:lvl6pPr>
            <a:lvl7pPr lvl="6" algn="ctr" rtl="0">
              <a:lnSpc>
                <a:spcPct val="100000"/>
              </a:lnSpc>
              <a:spcBef>
                <a:spcPts val="2560"/>
              </a:spcBef>
              <a:spcAft>
                <a:spcPts val="0"/>
              </a:spcAft>
              <a:buSzPts val="1600"/>
              <a:buNone/>
              <a:defRPr/>
            </a:lvl7pPr>
            <a:lvl8pPr lvl="7" algn="ctr" rtl="0">
              <a:lnSpc>
                <a:spcPct val="100000"/>
              </a:lnSpc>
              <a:spcBef>
                <a:spcPts val="2560"/>
              </a:spcBef>
              <a:spcAft>
                <a:spcPts val="0"/>
              </a:spcAft>
              <a:buSzPts val="1600"/>
              <a:buNone/>
              <a:defRPr/>
            </a:lvl8pPr>
            <a:lvl9pPr lvl="8" algn="ctr" rtl="0">
              <a:lnSpc>
                <a:spcPct val="100000"/>
              </a:lnSpc>
              <a:spcBef>
                <a:spcPts val="2560"/>
              </a:spcBef>
              <a:spcAft>
                <a:spcPts val="2560"/>
              </a:spcAft>
              <a:buSzPts val="1600"/>
              <a:buNone/>
              <a:defRPr/>
            </a:lvl9pPr>
          </a:lstStyle>
          <a:p>
            <a:endParaRPr/>
          </a:p>
        </p:txBody>
      </p:sp>
      <p:sp>
        <p:nvSpPr>
          <p:cNvPr id="3502" name="Google Shape;3502;p24"/>
          <p:cNvSpPr txBox="1">
            <a:spLocks noGrp="1"/>
          </p:cNvSpPr>
          <p:nvPr>
            <p:ph type="title" idx="7"/>
          </p:nvPr>
        </p:nvSpPr>
        <p:spPr>
          <a:xfrm>
            <a:off x="5611355" y="5780520"/>
            <a:ext cx="3424320" cy="84432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endParaRPr/>
          </a:p>
        </p:txBody>
      </p:sp>
      <p:sp>
        <p:nvSpPr>
          <p:cNvPr id="3503" name="Google Shape;3503;p24"/>
          <p:cNvSpPr txBox="1">
            <a:spLocks noGrp="1"/>
          </p:cNvSpPr>
          <p:nvPr>
            <p:ph type="subTitle" idx="8"/>
          </p:nvPr>
        </p:nvSpPr>
        <p:spPr>
          <a:xfrm>
            <a:off x="5611355" y="6298480"/>
            <a:ext cx="342432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2560"/>
              </a:spcBef>
              <a:spcAft>
                <a:spcPts val="0"/>
              </a:spcAft>
              <a:buSzPts val="1600"/>
              <a:buNone/>
              <a:defRPr/>
            </a:lvl3pPr>
            <a:lvl4pPr lvl="3" algn="ctr" rtl="0">
              <a:lnSpc>
                <a:spcPct val="100000"/>
              </a:lnSpc>
              <a:spcBef>
                <a:spcPts val="2560"/>
              </a:spcBef>
              <a:spcAft>
                <a:spcPts val="0"/>
              </a:spcAft>
              <a:buSzPts val="1600"/>
              <a:buNone/>
              <a:defRPr/>
            </a:lvl4pPr>
            <a:lvl5pPr lvl="4" algn="ctr" rtl="0">
              <a:lnSpc>
                <a:spcPct val="100000"/>
              </a:lnSpc>
              <a:spcBef>
                <a:spcPts val="2560"/>
              </a:spcBef>
              <a:spcAft>
                <a:spcPts val="0"/>
              </a:spcAft>
              <a:buSzPts val="1600"/>
              <a:buNone/>
              <a:defRPr/>
            </a:lvl5pPr>
            <a:lvl6pPr lvl="5" algn="ctr" rtl="0">
              <a:lnSpc>
                <a:spcPct val="100000"/>
              </a:lnSpc>
              <a:spcBef>
                <a:spcPts val="2560"/>
              </a:spcBef>
              <a:spcAft>
                <a:spcPts val="0"/>
              </a:spcAft>
              <a:buSzPts val="1600"/>
              <a:buNone/>
              <a:defRPr/>
            </a:lvl6pPr>
            <a:lvl7pPr lvl="6" algn="ctr" rtl="0">
              <a:lnSpc>
                <a:spcPct val="100000"/>
              </a:lnSpc>
              <a:spcBef>
                <a:spcPts val="2560"/>
              </a:spcBef>
              <a:spcAft>
                <a:spcPts val="0"/>
              </a:spcAft>
              <a:buSzPts val="1600"/>
              <a:buNone/>
              <a:defRPr/>
            </a:lvl7pPr>
            <a:lvl8pPr lvl="7" algn="ctr" rtl="0">
              <a:lnSpc>
                <a:spcPct val="100000"/>
              </a:lnSpc>
              <a:spcBef>
                <a:spcPts val="2560"/>
              </a:spcBef>
              <a:spcAft>
                <a:spcPts val="0"/>
              </a:spcAft>
              <a:buSzPts val="1600"/>
              <a:buNone/>
              <a:defRPr/>
            </a:lvl8pPr>
            <a:lvl9pPr lvl="8" algn="ctr" rtl="0">
              <a:lnSpc>
                <a:spcPct val="100000"/>
              </a:lnSpc>
              <a:spcBef>
                <a:spcPts val="2560"/>
              </a:spcBef>
              <a:spcAft>
                <a:spcPts val="2560"/>
              </a:spcAft>
              <a:buSzPts val="1600"/>
              <a:buNone/>
              <a:defRPr/>
            </a:lvl9pPr>
          </a:lstStyle>
          <a:p>
            <a:endParaRPr/>
          </a:p>
        </p:txBody>
      </p:sp>
      <p:sp>
        <p:nvSpPr>
          <p:cNvPr id="3504" name="Google Shape;3504;p24"/>
          <p:cNvSpPr txBox="1">
            <a:spLocks noGrp="1"/>
          </p:cNvSpPr>
          <p:nvPr>
            <p:ph type="title" idx="9"/>
          </p:nvPr>
        </p:nvSpPr>
        <p:spPr>
          <a:xfrm>
            <a:off x="9567400" y="3080920"/>
            <a:ext cx="3424320" cy="84432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endParaRPr/>
          </a:p>
        </p:txBody>
      </p:sp>
      <p:sp>
        <p:nvSpPr>
          <p:cNvPr id="3505" name="Google Shape;3505;p24"/>
          <p:cNvSpPr txBox="1">
            <a:spLocks noGrp="1"/>
          </p:cNvSpPr>
          <p:nvPr>
            <p:ph type="subTitle" idx="13"/>
          </p:nvPr>
        </p:nvSpPr>
        <p:spPr>
          <a:xfrm>
            <a:off x="9567400" y="3598880"/>
            <a:ext cx="342432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2560"/>
              </a:spcBef>
              <a:spcAft>
                <a:spcPts val="0"/>
              </a:spcAft>
              <a:buSzPts val="1600"/>
              <a:buNone/>
              <a:defRPr/>
            </a:lvl3pPr>
            <a:lvl4pPr lvl="3" algn="ctr" rtl="0">
              <a:lnSpc>
                <a:spcPct val="100000"/>
              </a:lnSpc>
              <a:spcBef>
                <a:spcPts val="2560"/>
              </a:spcBef>
              <a:spcAft>
                <a:spcPts val="0"/>
              </a:spcAft>
              <a:buSzPts val="1600"/>
              <a:buNone/>
              <a:defRPr/>
            </a:lvl4pPr>
            <a:lvl5pPr lvl="4" algn="ctr" rtl="0">
              <a:lnSpc>
                <a:spcPct val="100000"/>
              </a:lnSpc>
              <a:spcBef>
                <a:spcPts val="2560"/>
              </a:spcBef>
              <a:spcAft>
                <a:spcPts val="0"/>
              </a:spcAft>
              <a:buSzPts val="1600"/>
              <a:buNone/>
              <a:defRPr/>
            </a:lvl5pPr>
            <a:lvl6pPr lvl="5" algn="ctr" rtl="0">
              <a:lnSpc>
                <a:spcPct val="100000"/>
              </a:lnSpc>
              <a:spcBef>
                <a:spcPts val="2560"/>
              </a:spcBef>
              <a:spcAft>
                <a:spcPts val="0"/>
              </a:spcAft>
              <a:buSzPts val="1600"/>
              <a:buNone/>
              <a:defRPr/>
            </a:lvl6pPr>
            <a:lvl7pPr lvl="6" algn="ctr" rtl="0">
              <a:lnSpc>
                <a:spcPct val="100000"/>
              </a:lnSpc>
              <a:spcBef>
                <a:spcPts val="2560"/>
              </a:spcBef>
              <a:spcAft>
                <a:spcPts val="0"/>
              </a:spcAft>
              <a:buSzPts val="1600"/>
              <a:buNone/>
              <a:defRPr/>
            </a:lvl7pPr>
            <a:lvl8pPr lvl="7" algn="ctr" rtl="0">
              <a:lnSpc>
                <a:spcPct val="100000"/>
              </a:lnSpc>
              <a:spcBef>
                <a:spcPts val="2560"/>
              </a:spcBef>
              <a:spcAft>
                <a:spcPts val="0"/>
              </a:spcAft>
              <a:buSzPts val="1600"/>
              <a:buNone/>
              <a:defRPr/>
            </a:lvl8pPr>
            <a:lvl9pPr lvl="8" algn="ctr" rtl="0">
              <a:lnSpc>
                <a:spcPct val="100000"/>
              </a:lnSpc>
              <a:spcBef>
                <a:spcPts val="2560"/>
              </a:spcBef>
              <a:spcAft>
                <a:spcPts val="2560"/>
              </a:spcAft>
              <a:buSzPts val="1600"/>
              <a:buNone/>
              <a:defRPr/>
            </a:lvl9pPr>
          </a:lstStyle>
          <a:p>
            <a:endParaRPr/>
          </a:p>
        </p:txBody>
      </p:sp>
      <p:sp>
        <p:nvSpPr>
          <p:cNvPr id="3506" name="Google Shape;3506;p24"/>
          <p:cNvSpPr txBox="1">
            <a:spLocks noGrp="1"/>
          </p:cNvSpPr>
          <p:nvPr>
            <p:ph type="title" idx="14"/>
          </p:nvPr>
        </p:nvSpPr>
        <p:spPr>
          <a:xfrm>
            <a:off x="9567400" y="5780520"/>
            <a:ext cx="3424320" cy="84432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endParaRPr/>
          </a:p>
        </p:txBody>
      </p:sp>
      <p:sp>
        <p:nvSpPr>
          <p:cNvPr id="3507" name="Google Shape;3507;p24"/>
          <p:cNvSpPr txBox="1">
            <a:spLocks noGrp="1"/>
          </p:cNvSpPr>
          <p:nvPr>
            <p:ph type="subTitle" idx="15"/>
          </p:nvPr>
        </p:nvSpPr>
        <p:spPr>
          <a:xfrm>
            <a:off x="9567400" y="6298480"/>
            <a:ext cx="342432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2560"/>
              </a:spcBef>
              <a:spcAft>
                <a:spcPts val="0"/>
              </a:spcAft>
              <a:buSzPts val="1600"/>
              <a:buNone/>
              <a:defRPr/>
            </a:lvl3pPr>
            <a:lvl4pPr lvl="3" algn="ctr" rtl="0">
              <a:lnSpc>
                <a:spcPct val="100000"/>
              </a:lnSpc>
              <a:spcBef>
                <a:spcPts val="2560"/>
              </a:spcBef>
              <a:spcAft>
                <a:spcPts val="0"/>
              </a:spcAft>
              <a:buSzPts val="1600"/>
              <a:buNone/>
              <a:defRPr/>
            </a:lvl4pPr>
            <a:lvl5pPr lvl="4" algn="ctr" rtl="0">
              <a:lnSpc>
                <a:spcPct val="100000"/>
              </a:lnSpc>
              <a:spcBef>
                <a:spcPts val="2560"/>
              </a:spcBef>
              <a:spcAft>
                <a:spcPts val="0"/>
              </a:spcAft>
              <a:buSzPts val="1600"/>
              <a:buNone/>
              <a:defRPr/>
            </a:lvl5pPr>
            <a:lvl6pPr lvl="5" algn="ctr" rtl="0">
              <a:lnSpc>
                <a:spcPct val="100000"/>
              </a:lnSpc>
              <a:spcBef>
                <a:spcPts val="2560"/>
              </a:spcBef>
              <a:spcAft>
                <a:spcPts val="0"/>
              </a:spcAft>
              <a:buSzPts val="1600"/>
              <a:buNone/>
              <a:defRPr/>
            </a:lvl6pPr>
            <a:lvl7pPr lvl="6" algn="ctr" rtl="0">
              <a:lnSpc>
                <a:spcPct val="100000"/>
              </a:lnSpc>
              <a:spcBef>
                <a:spcPts val="2560"/>
              </a:spcBef>
              <a:spcAft>
                <a:spcPts val="0"/>
              </a:spcAft>
              <a:buSzPts val="1600"/>
              <a:buNone/>
              <a:defRPr/>
            </a:lvl7pPr>
            <a:lvl8pPr lvl="7" algn="ctr" rtl="0">
              <a:lnSpc>
                <a:spcPct val="100000"/>
              </a:lnSpc>
              <a:spcBef>
                <a:spcPts val="2560"/>
              </a:spcBef>
              <a:spcAft>
                <a:spcPts val="0"/>
              </a:spcAft>
              <a:buSzPts val="1600"/>
              <a:buNone/>
              <a:defRPr/>
            </a:lvl8pPr>
            <a:lvl9pPr lvl="8" algn="ctr" rtl="0">
              <a:lnSpc>
                <a:spcPct val="100000"/>
              </a:lnSpc>
              <a:spcBef>
                <a:spcPts val="2560"/>
              </a:spcBef>
              <a:spcAft>
                <a:spcPts val="2560"/>
              </a:spcAft>
              <a:buSzPts val="1600"/>
              <a:buNone/>
              <a:defRPr/>
            </a:lvl9pPr>
          </a:lstStyle>
          <a:p>
            <a:endParaRPr/>
          </a:p>
        </p:txBody>
      </p:sp>
    </p:spTree>
    <p:extLst>
      <p:ext uri="{BB962C8B-B14F-4D97-AF65-F5344CB8AC3E}">
        <p14:creationId xmlns:p14="http://schemas.microsoft.com/office/powerpoint/2010/main" val="3927186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434"/>
        <p:cNvGrpSpPr/>
        <p:nvPr/>
      </p:nvGrpSpPr>
      <p:grpSpPr>
        <a:xfrm>
          <a:off x="0" y="0"/>
          <a:ext cx="0" cy="0"/>
          <a:chOff x="0" y="0"/>
          <a:chExt cx="0" cy="0"/>
        </a:xfrm>
      </p:grpSpPr>
      <p:grpSp>
        <p:nvGrpSpPr>
          <p:cNvPr id="2435" name="Google Shape;2435;p19"/>
          <p:cNvGrpSpPr/>
          <p:nvPr/>
        </p:nvGrpSpPr>
        <p:grpSpPr>
          <a:xfrm rot="10800000">
            <a:off x="-14" y="12"/>
            <a:ext cx="1522611" cy="1810581"/>
            <a:chOff x="3048875" y="2669025"/>
            <a:chExt cx="504550" cy="599975"/>
          </a:xfrm>
        </p:grpSpPr>
        <p:sp>
          <p:nvSpPr>
            <p:cNvPr id="2436" name="Google Shape;2436;p19"/>
            <p:cNvSpPr/>
            <p:nvPr/>
          </p:nvSpPr>
          <p:spPr>
            <a:xfrm>
              <a:off x="3048875" y="3200825"/>
              <a:ext cx="57175" cy="68175"/>
            </a:xfrm>
            <a:custGeom>
              <a:avLst/>
              <a:gdLst/>
              <a:ahLst/>
              <a:cxnLst/>
              <a:rect l="l" t="t" r="r" b="b"/>
              <a:pathLst>
                <a:path w="2287" h="2727" extrusionOk="0">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37" name="Google Shape;2437;p19"/>
            <p:cNvSpPr/>
            <p:nvPr/>
          </p:nvSpPr>
          <p:spPr>
            <a:xfrm>
              <a:off x="3117925" y="2833225"/>
              <a:ext cx="56300" cy="351550"/>
            </a:xfrm>
            <a:custGeom>
              <a:avLst/>
              <a:gdLst/>
              <a:ahLst/>
              <a:cxnLst/>
              <a:rect l="l" t="t" r="r" b="b"/>
              <a:pathLst>
                <a:path w="2252" h="14062" extrusionOk="0">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38" name="Google Shape;2438;p19"/>
            <p:cNvSpPr/>
            <p:nvPr/>
          </p:nvSpPr>
          <p:spPr>
            <a:xfrm>
              <a:off x="3174200" y="2826975"/>
              <a:ext cx="144675" cy="8050"/>
            </a:xfrm>
            <a:custGeom>
              <a:avLst/>
              <a:gdLst/>
              <a:ahLst/>
              <a:cxnLst/>
              <a:rect l="l" t="t" r="r" b="b"/>
              <a:pathLst>
                <a:path w="5787" h="322" extrusionOk="0">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39" name="Google Shape;2439;p19"/>
            <p:cNvSpPr/>
            <p:nvPr/>
          </p:nvSpPr>
          <p:spPr>
            <a:xfrm>
              <a:off x="3128650" y="3208250"/>
              <a:ext cx="68500" cy="60175"/>
            </a:xfrm>
            <a:custGeom>
              <a:avLst/>
              <a:gdLst/>
              <a:ahLst/>
              <a:cxnLst/>
              <a:rect l="l" t="t" r="r" b="b"/>
              <a:pathLst>
                <a:path w="2740" h="2407" extrusionOk="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40" name="Google Shape;2440;p19"/>
            <p:cNvSpPr/>
            <p:nvPr/>
          </p:nvSpPr>
          <p:spPr>
            <a:xfrm>
              <a:off x="3202775" y="3124925"/>
              <a:ext cx="147350" cy="144075"/>
            </a:xfrm>
            <a:custGeom>
              <a:avLst/>
              <a:gdLst/>
              <a:ahLst/>
              <a:cxnLst/>
              <a:rect l="l" t="t" r="r" b="b"/>
              <a:pathLst>
                <a:path w="5894" h="5763" extrusionOk="0">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41" name="Google Shape;2441;p19"/>
            <p:cNvSpPr/>
            <p:nvPr/>
          </p:nvSpPr>
          <p:spPr>
            <a:xfrm>
              <a:off x="3367375" y="2941850"/>
              <a:ext cx="161950" cy="165825"/>
            </a:xfrm>
            <a:custGeom>
              <a:avLst/>
              <a:gdLst/>
              <a:ahLst/>
              <a:cxnLst/>
              <a:rect l="l" t="t" r="r" b="b"/>
              <a:pathLst>
                <a:path w="6478" h="6633" extrusionOk="0">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42" name="Google Shape;2442;p19"/>
            <p:cNvSpPr/>
            <p:nvPr/>
          </p:nvSpPr>
          <p:spPr>
            <a:xfrm>
              <a:off x="3356050" y="3130875"/>
              <a:ext cx="23850" cy="137550"/>
            </a:xfrm>
            <a:custGeom>
              <a:avLst/>
              <a:gdLst/>
              <a:ahLst/>
              <a:cxnLst/>
              <a:rect l="l" t="t" r="r" b="b"/>
              <a:pathLst>
                <a:path w="954" h="5502" extrusionOk="0">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43" name="Google Shape;2443;p19"/>
            <p:cNvSpPr/>
            <p:nvPr/>
          </p:nvSpPr>
          <p:spPr>
            <a:xfrm>
              <a:off x="3310225" y="2699575"/>
              <a:ext cx="19975" cy="123550"/>
            </a:xfrm>
            <a:custGeom>
              <a:avLst/>
              <a:gdLst/>
              <a:ahLst/>
              <a:cxnLst/>
              <a:rect l="l" t="t" r="r" b="b"/>
              <a:pathLst>
                <a:path w="799" h="4942" extrusionOk="0">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44" name="Google Shape;2444;p19"/>
            <p:cNvSpPr/>
            <p:nvPr/>
          </p:nvSpPr>
          <p:spPr>
            <a:xfrm>
              <a:off x="3338500" y="2828750"/>
              <a:ext cx="94675" cy="9550"/>
            </a:xfrm>
            <a:custGeom>
              <a:avLst/>
              <a:gdLst/>
              <a:ahLst/>
              <a:cxnLst/>
              <a:rect l="l" t="t" r="r" b="b"/>
              <a:pathLst>
                <a:path w="3787" h="382" extrusionOk="0">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45" name="Google Shape;2445;p19"/>
            <p:cNvSpPr/>
            <p:nvPr/>
          </p:nvSpPr>
          <p:spPr>
            <a:xfrm>
              <a:off x="3531375" y="2913875"/>
              <a:ext cx="22050" cy="23850"/>
            </a:xfrm>
            <a:custGeom>
              <a:avLst/>
              <a:gdLst/>
              <a:ahLst/>
              <a:cxnLst/>
              <a:rect l="l" t="t" r="r" b="b"/>
              <a:pathLst>
                <a:path w="882" h="954" extrusionOk="0">
                  <a:moveTo>
                    <a:pt x="882" y="1"/>
                  </a:moveTo>
                  <a:lnTo>
                    <a:pt x="1" y="787"/>
                  </a:lnTo>
                  <a:cubicBezTo>
                    <a:pt x="84" y="787"/>
                    <a:pt x="179" y="846"/>
                    <a:pt x="227" y="953"/>
                  </a:cubicBezTo>
                  <a:lnTo>
                    <a:pt x="882" y="370"/>
                  </a:lnTo>
                  <a:lnTo>
                    <a:pt x="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46" name="Google Shape;2446;p19"/>
            <p:cNvSpPr/>
            <p:nvPr/>
          </p:nvSpPr>
          <p:spPr>
            <a:xfrm>
              <a:off x="3319750" y="2693325"/>
              <a:ext cx="118200" cy="135750"/>
            </a:xfrm>
            <a:custGeom>
              <a:avLst/>
              <a:gdLst/>
              <a:ahLst/>
              <a:cxnLst/>
              <a:rect l="l" t="t" r="r" b="b"/>
              <a:pathLst>
                <a:path w="4728" h="5430" extrusionOk="0">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47" name="Google Shape;2447;p19"/>
            <p:cNvSpPr/>
            <p:nvPr/>
          </p:nvSpPr>
          <p:spPr>
            <a:xfrm>
              <a:off x="3446250" y="2840650"/>
              <a:ext cx="82775" cy="98250"/>
            </a:xfrm>
            <a:custGeom>
              <a:avLst/>
              <a:gdLst/>
              <a:ahLst/>
              <a:cxnLst/>
              <a:rect l="l" t="t" r="r" b="b"/>
              <a:pathLst>
                <a:path w="3311" h="3930" extrusionOk="0">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48" name="Google Shape;2448;p19"/>
            <p:cNvSpPr/>
            <p:nvPr/>
          </p:nvSpPr>
          <p:spPr>
            <a:xfrm>
              <a:off x="3528700" y="2944550"/>
              <a:ext cx="24725" cy="46750"/>
            </a:xfrm>
            <a:custGeom>
              <a:avLst/>
              <a:gdLst/>
              <a:ahLst/>
              <a:cxnLst/>
              <a:rect l="l" t="t" r="r" b="b"/>
              <a:pathLst>
                <a:path w="989" h="1870" extrusionOk="0">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49" name="Google Shape;2449;p19"/>
            <p:cNvSpPr/>
            <p:nvPr/>
          </p:nvSpPr>
          <p:spPr>
            <a:xfrm>
              <a:off x="3292950" y="2669025"/>
              <a:ext cx="34550" cy="31750"/>
            </a:xfrm>
            <a:custGeom>
              <a:avLst/>
              <a:gdLst/>
              <a:ahLst/>
              <a:cxnLst/>
              <a:rect l="l" t="t" r="r" b="b"/>
              <a:pathLst>
                <a:path w="1382" h="1270" extrusionOk="0">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50" name="Google Shape;2450;p19"/>
            <p:cNvSpPr/>
            <p:nvPr/>
          </p:nvSpPr>
          <p:spPr>
            <a:xfrm>
              <a:off x="3103950" y="3184550"/>
              <a:ext cx="32475" cy="31650"/>
            </a:xfrm>
            <a:custGeom>
              <a:avLst/>
              <a:gdLst/>
              <a:ahLst/>
              <a:cxnLst/>
              <a:rect l="l" t="t" r="r" b="b"/>
              <a:pathLst>
                <a:path w="1299" h="1266" extrusionOk="0">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51" name="Google Shape;2451;p19"/>
            <p:cNvSpPr/>
            <p:nvPr/>
          </p:nvSpPr>
          <p:spPr>
            <a:xfrm>
              <a:off x="3340000" y="3100100"/>
              <a:ext cx="35125" cy="32400"/>
            </a:xfrm>
            <a:custGeom>
              <a:avLst/>
              <a:gdLst/>
              <a:ahLst/>
              <a:cxnLst/>
              <a:rect l="l" t="t" r="r" b="b"/>
              <a:pathLst>
                <a:path w="1405" h="1296" extrusionOk="0">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52" name="Google Shape;2452;p19"/>
            <p:cNvSpPr/>
            <p:nvPr/>
          </p:nvSpPr>
          <p:spPr>
            <a:xfrm>
              <a:off x="3163775" y="2824375"/>
              <a:ext cx="12225" cy="10675"/>
            </a:xfrm>
            <a:custGeom>
              <a:avLst/>
              <a:gdLst/>
              <a:ahLst/>
              <a:cxnLst/>
              <a:rect l="l" t="t" r="r" b="b"/>
              <a:pathLst>
                <a:path w="489" h="427" extrusionOk="0">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53" name="Google Shape;2453;p19"/>
            <p:cNvSpPr/>
            <p:nvPr/>
          </p:nvSpPr>
          <p:spPr>
            <a:xfrm>
              <a:off x="3431975" y="2823200"/>
              <a:ext cx="22625" cy="21500"/>
            </a:xfrm>
            <a:custGeom>
              <a:avLst/>
              <a:gdLst/>
              <a:ahLst/>
              <a:cxnLst/>
              <a:rect l="l" t="t" r="r" b="b"/>
              <a:pathLst>
                <a:path w="905" h="860" extrusionOk="0">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54" name="Google Shape;2454;p19"/>
            <p:cNvSpPr/>
            <p:nvPr/>
          </p:nvSpPr>
          <p:spPr>
            <a:xfrm>
              <a:off x="3317375" y="2821475"/>
              <a:ext cx="22350" cy="22125"/>
            </a:xfrm>
            <a:custGeom>
              <a:avLst/>
              <a:gdLst/>
              <a:ahLst/>
              <a:cxnLst/>
              <a:rect l="l" t="t" r="r" b="b"/>
              <a:pathLst>
                <a:path w="894" h="885" extrusionOk="0">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55" name="Google Shape;2455;p19"/>
            <p:cNvSpPr/>
            <p:nvPr/>
          </p:nvSpPr>
          <p:spPr>
            <a:xfrm>
              <a:off x="3196225" y="3268725"/>
              <a:ext cx="925" cy="275"/>
            </a:xfrm>
            <a:custGeom>
              <a:avLst/>
              <a:gdLst/>
              <a:ahLst/>
              <a:cxnLst/>
              <a:rect l="l" t="t" r="r" b="b"/>
              <a:pathLst>
                <a:path w="37" h="11" extrusionOk="0">
                  <a:moveTo>
                    <a:pt x="24" y="0"/>
                  </a:moveTo>
                  <a:cubicBezTo>
                    <a:pt x="16" y="0"/>
                    <a:pt x="8" y="11"/>
                    <a:pt x="0" y="11"/>
                  </a:cubicBezTo>
                  <a:lnTo>
                    <a:pt x="36" y="11"/>
                  </a:lnTo>
                  <a:cubicBezTo>
                    <a:pt x="32" y="3"/>
                    <a:pt x="28" y="0"/>
                    <a:pt x="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56" name="Google Shape;2456;p19"/>
            <p:cNvSpPr/>
            <p:nvPr/>
          </p:nvSpPr>
          <p:spPr>
            <a:xfrm>
              <a:off x="3524525" y="2933525"/>
              <a:ext cx="14025" cy="12750"/>
            </a:xfrm>
            <a:custGeom>
              <a:avLst/>
              <a:gdLst/>
              <a:ahLst/>
              <a:cxnLst/>
              <a:rect l="l" t="t" r="r" b="b"/>
              <a:pathLst>
                <a:path w="561" h="510" extrusionOk="0">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57" name="Google Shape;2457;p19"/>
            <p:cNvSpPr/>
            <p:nvPr/>
          </p:nvSpPr>
          <p:spPr>
            <a:xfrm>
              <a:off x="3325700" y="2843050"/>
              <a:ext cx="34250" cy="258075"/>
            </a:xfrm>
            <a:custGeom>
              <a:avLst/>
              <a:gdLst/>
              <a:ahLst/>
              <a:cxnLst/>
              <a:rect l="l" t="t" r="r" b="b"/>
              <a:pathLst>
                <a:path w="1370" h="10323" extrusionOk="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grpSp>
        <p:nvGrpSpPr>
          <p:cNvPr id="2458" name="Google Shape;2458;p19"/>
          <p:cNvGrpSpPr/>
          <p:nvPr/>
        </p:nvGrpSpPr>
        <p:grpSpPr>
          <a:xfrm rot="10800000" flipH="1">
            <a:off x="13107786" y="12"/>
            <a:ext cx="1522611" cy="1810581"/>
            <a:chOff x="3048875" y="2669025"/>
            <a:chExt cx="504550" cy="599975"/>
          </a:xfrm>
        </p:grpSpPr>
        <p:sp>
          <p:nvSpPr>
            <p:cNvPr id="2459" name="Google Shape;2459;p19"/>
            <p:cNvSpPr/>
            <p:nvPr/>
          </p:nvSpPr>
          <p:spPr>
            <a:xfrm>
              <a:off x="3048875" y="3200825"/>
              <a:ext cx="57175" cy="68175"/>
            </a:xfrm>
            <a:custGeom>
              <a:avLst/>
              <a:gdLst/>
              <a:ahLst/>
              <a:cxnLst/>
              <a:rect l="l" t="t" r="r" b="b"/>
              <a:pathLst>
                <a:path w="2287" h="2727" extrusionOk="0">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60" name="Google Shape;2460;p19"/>
            <p:cNvSpPr/>
            <p:nvPr/>
          </p:nvSpPr>
          <p:spPr>
            <a:xfrm>
              <a:off x="3117925" y="2833225"/>
              <a:ext cx="56300" cy="351550"/>
            </a:xfrm>
            <a:custGeom>
              <a:avLst/>
              <a:gdLst/>
              <a:ahLst/>
              <a:cxnLst/>
              <a:rect l="l" t="t" r="r" b="b"/>
              <a:pathLst>
                <a:path w="2252" h="14062" extrusionOk="0">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61" name="Google Shape;2461;p19"/>
            <p:cNvSpPr/>
            <p:nvPr/>
          </p:nvSpPr>
          <p:spPr>
            <a:xfrm>
              <a:off x="3174200" y="2826975"/>
              <a:ext cx="144675" cy="8050"/>
            </a:xfrm>
            <a:custGeom>
              <a:avLst/>
              <a:gdLst/>
              <a:ahLst/>
              <a:cxnLst/>
              <a:rect l="l" t="t" r="r" b="b"/>
              <a:pathLst>
                <a:path w="5787" h="322" extrusionOk="0">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62" name="Google Shape;2462;p19"/>
            <p:cNvSpPr/>
            <p:nvPr/>
          </p:nvSpPr>
          <p:spPr>
            <a:xfrm>
              <a:off x="3128650" y="3208250"/>
              <a:ext cx="68500" cy="60175"/>
            </a:xfrm>
            <a:custGeom>
              <a:avLst/>
              <a:gdLst/>
              <a:ahLst/>
              <a:cxnLst/>
              <a:rect l="l" t="t" r="r" b="b"/>
              <a:pathLst>
                <a:path w="2740" h="2407" extrusionOk="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63" name="Google Shape;2463;p19"/>
            <p:cNvSpPr/>
            <p:nvPr/>
          </p:nvSpPr>
          <p:spPr>
            <a:xfrm>
              <a:off x="3202775" y="3124925"/>
              <a:ext cx="147350" cy="144075"/>
            </a:xfrm>
            <a:custGeom>
              <a:avLst/>
              <a:gdLst/>
              <a:ahLst/>
              <a:cxnLst/>
              <a:rect l="l" t="t" r="r" b="b"/>
              <a:pathLst>
                <a:path w="5894" h="5763" extrusionOk="0">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64" name="Google Shape;2464;p19"/>
            <p:cNvSpPr/>
            <p:nvPr/>
          </p:nvSpPr>
          <p:spPr>
            <a:xfrm>
              <a:off x="3367375" y="2941850"/>
              <a:ext cx="161950" cy="165825"/>
            </a:xfrm>
            <a:custGeom>
              <a:avLst/>
              <a:gdLst/>
              <a:ahLst/>
              <a:cxnLst/>
              <a:rect l="l" t="t" r="r" b="b"/>
              <a:pathLst>
                <a:path w="6478" h="6633" extrusionOk="0">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65" name="Google Shape;2465;p19"/>
            <p:cNvSpPr/>
            <p:nvPr/>
          </p:nvSpPr>
          <p:spPr>
            <a:xfrm>
              <a:off x="3356050" y="3130875"/>
              <a:ext cx="23850" cy="137550"/>
            </a:xfrm>
            <a:custGeom>
              <a:avLst/>
              <a:gdLst/>
              <a:ahLst/>
              <a:cxnLst/>
              <a:rect l="l" t="t" r="r" b="b"/>
              <a:pathLst>
                <a:path w="954" h="5502" extrusionOk="0">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66" name="Google Shape;2466;p19"/>
            <p:cNvSpPr/>
            <p:nvPr/>
          </p:nvSpPr>
          <p:spPr>
            <a:xfrm>
              <a:off x="3310225" y="2699575"/>
              <a:ext cx="19975" cy="123550"/>
            </a:xfrm>
            <a:custGeom>
              <a:avLst/>
              <a:gdLst/>
              <a:ahLst/>
              <a:cxnLst/>
              <a:rect l="l" t="t" r="r" b="b"/>
              <a:pathLst>
                <a:path w="799" h="4942" extrusionOk="0">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67" name="Google Shape;2467;p19"/>
            <p:cNvSpPr/>
            <p:nvPr/>
          </p:nvSpPr>
          <p:spPr>
            <a:xfrm>
              <a:off x="3338500" y="2828750"/>
              <a:ext cx="94675" cy="9550"/>
            </a:xfrm>
            <a:custGeom>
              <a:avLst/>
              <a:gdLst/>
              <a:ahLst/>
              <a:cxnLst/>
              <a:rect l="l" t="t" r="r" b="b"/>
              <a:pathLst>
                <a:path w="3787" h="382" extrusionOk="0">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68" name="Google Shape;2468;p19"/>
            <p:cNvSpPr/>
            <p:nvPr/>
          </p:nvSpPr>
          <p:spPr>
            <a:xfrm>
              <a:off x="3531375" y="2913875"/>
              <a:ext cx="22050" cy="23850"/>
            </a:xfrm>
            <a:custGeom>
              <a:avLst/>
              <a:gdLst/>
              <a:ahLst/>
              <a:cxnLst/>
              <a:rect l="l" t="t" r="r" b="b"/>
              <a:pathLst>
                <a:path w="882" h="954" extrusionOk="0">
                  <a:moveTo>
                    <a:pt x="882" y="1"/>
                  </a:moveTo>
                  <a:lnTo>
                    <a:pt x="1" y="787"/>
                  </a:lnTo>
                  <a:cubicBezTo>
                    <a:pt x="84" y="787"/>
                    <a:pt x="179" y="846"/>
                    <a:pt x="227" y="953"/>
                  </a:cubicBezTo>
                  <a:lnTo>
                    <a:pt x="882" y="370"/>
                  </a:lnTo>
                  <a:lnTo>
                    <a:pt x="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69" name="Google Shape;2469;p19"/>
            <p:cNvSpPr/>
            <p:nvPr/>
          </p:nvSpPr>
          <p:spPr>
            <a:xfrm>
              <a:off x="3319750" y="2693325"/>
              <a:ext cx="118200" cy="135750"/>
            </a:xfrm>
            <a:custGeom>
              <a:avLst/>
              <a:gdLst/>
              <a:ahLst/>
              <a:cxnLst/>
              <a:rect l="l" t="t" r="r" b="b"/>
              <a:pathLst>
                <a:path w="4728" h="5430" extrusionOk="0">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70" name="Google Shape;2470;p19"/>
            <p:cNvSpPr/>
            <p:nvPr/>
          </p:nvSpPr>
          <p:spPr>
            <a:xfrm>
              <a:off x="3446250" y="2840650"/>
              <a:ext cx="82775" cy="98250"/>
            </a:xfrm>
            <a:custGeom>
              <a:avLst/>
              <a:gdLst/>
              <a:ahLst/>
              <a:cxnLst/>
              <a:rect l="l" t="t" r="r" b="b"/>
              <a:pathLst>
                <a:path w="3311" h="3930" extrusionOk="0">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71" name="Google Shape;2471;p19"/>
            <p:cNvSpPr/>
            <p:nvPr/>
          </p:nvSpPr>
          <p:spPr>
            <a:xfrm>
              <a:off x="3528700" y="2944550"/>
              <a:ext cx="24725" cy="46750"/>
            </a:xfrm>
            <a:custGeom>
              <a:avLst/>
              <a:gdLst/>
              <a:ahLst/>
              <a:cxnLst/>
              <a:rect l="l" t="t" r="r" b="b"/>
              <a:pathLst>
                <a:path w="989" h="1870" extrusionOk="0">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72" name="Google Shape;2472;p19"/>
            <p:cNvSpPr/>
            <p:nvPr/>
          </p:nvSpPr>
          <p:spPr>
            <a:xfrm>
              <a:off x="3292950" y="2669025"/>
              <a:ext cx="34550" cy="31750"/>
            </a:xfrm>
            <a:custGeom>
              <a:avLst/>
              <a:gdLst/>
              <a:ahLst/>
              <a:cxnLst/>
              <a:rect l="l" t="t" r="r" b="b"/>
              <a:pathLst>
                <a:path w="1382" h="1270" extrusionOk="0">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73" name="Google Shape;2473;p19"/>
            <p:cNvSpPr/>
            <p:nvPr/>
          </p:nvSpPr>
          <p:spPr>
            <a:xfrm>
              <a:off x="3103950" y="3184550"/>
              <a:ext cx="32475" cy="31650"/>
            </a:xfrm>
            <a:custGeom>
              <a:avLst/>
              <a:gdLst/>
              <a:ahLst/>
              <a:cxnLst/>
              <a:rect l="l" t="t" r="r" b="b"/>
              <a:pathLst>
                <a:path w="1299" h="1266" extrusionOk="0">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74" name="Google Shape;2474;p19"/>
            <p:cNvSpPr/>
            <p:nvPr/>
          </p:nvSpPr>
          <p:spPr>
            <a:xfrm>
              <a:off x="3340000" y="3100100"/>
              <a:ext cx="35125" cy="32400"/>
            </a:xfrm>
            <a:custGeom>
              <a:avLst/>
              <a:gdLst/>
              <a:ahLst/>
              <a:cxnLst/>
              <a:rect l="l" t="t" r="r" b="b"/>
              <a:pathLst>
                <a:path w="1405" h="1296" extrusionOk="0">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75" name="Google Shape;2475;p19"/>
            <p:cNvSpPr/>
            <p:nvPr/>
          </p:nvSpPr>
          <p:spPr>
            <a:xfrm>
              <a:off x="3163775" y="2824375"/>
              <a:ext cx="12225" cy="10675"/>
            </a:xfrm>
            <a:custGeom>
              <a:avLst/>
              <a:gdLst/>
              <a:ahLst/>
              <a:cxnLst/>
              <a:rect l="l" t="t" r="r" b="b"/>
              <a:pathLst>
                <a:path w="489" h="427" extrusionOk="0">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76" name="Google Shape;2476;p19"/>
            <p:cNvSpPr/>
            <p:nvPr/>
          </p:nvSpPr>
          <p:spPr>
            <a:xfrm>
              <a:off x="3431975" y="2823200"/>
              <a:ext cx="22625" cy="21500"/>
            </a:xfrm>
            <a:custGeom>
              <a:avLst/>
              <a:gdLst/>
              <a:ahLst/>
              <a:cxnLst/>
              <a:rect l="l" t="t" r="r" b="b"/>
              <a:pathLst>
                <a:path w="905" h="860" extrusionOk="0">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77" name="Google Shape;2477;p19"/>
            <p:cNvSpPr/>
            <p:nvPr/>
          </p:nvSpPr>
          <p:spPr>
            <a:xfrm>
              <a:off x="3317375" y="2821475"/>
              <a:ext cx="22350" cy="22125"/>
            </a:xfrm>
            <a:custGeom>
              <a:avLst/>
              <a:gdLst/>
              <a:ahLst/>
              <a:cxnLst/>
              <a:rect l="l" t="t" r="r" b="b"/>
              <a:pathLst>
                <a:path w="894" h="885" extrusionOk="0">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78" name="Google Shape;2478;p19"/>
            <p:cNvSpPr/>
            <p:nvPr/>
          </p:nvSpPr>
          <p:spPr>
            <a:xfrm>
              <a:off x="3196225" y="3268725"/>
              <a:ext cx="925" cy="275"/>
            </a:xfrm>
            <a:custGeom>
              <a:avLst/>
              <a:gdLst/>
              <a:ahLst/>
              <a:cxnLst/>
              <a:rect l="l" t="t" r="r" b="b"/>
              <a:pathLst>
                <a:path w="37" h="11" extrusionOk="0">
                  <a:moveTo>
                    <a:pt x="24" y="0"/>
                  </a:moveTo>
                  <a:cubicBezTo>
                    <a:pt x="16" y="0"/>
                    <a:pt x="8" y="11"/>
                    <a:pt x="0" y="11"/>
                  </a:cubicBezTo>
                  <a:lnTo>
                    <a:pt x="36" y="11"/>
                  </a:lnTo>
                  <a:cubicBezTo>
                    <a:pt x="32" y="3"/>
                    <a:pt x="28" y="0"/>
                    <a:pt x="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79" name="Google Shape;2479;p19"/>
            <p:cNvSpPr/>
            <p:nvPr/>
          </p:nvSpPr>
          <p:spPr>
            <a:xfrm>
              <a:off x="3524525" y="2933525"/>
              <a:ext cx="14025" cy="12750"/>
            </a:xfrm>
            <a:custGeom>
              <a:avLst/>
              <a:gdLst/>
              <a:ahLst/>
              <a:cxnLst/>
              <a:rect l="l" t="t" r="r" b="b"/>
              <a:pathLst>
                <a:path w="561" h="510" extrusionOk="0">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2480" name="Google Shape;2480;p19"/>
            <p:cNvSpPr/>
            <p:nvPr/>
          </p:nvSpPr>
          <p:spPr>
            <a:xfrm>
              <a:off x="3325700" y="2843050"/>
              <a:ext cx="34250" cy="258075"/>
            </a:xfrm>
            <a:custGeom>
              <a:avLst/>
              <a:gdLst/>
              <a:ahLst/>
              <a:cxnLst/>
              <a:rect l="l" t="t" r="r" b="b"/>
              <a:pathLst>
                <a:path w="1370" h="10323" extrusionOk="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2481" name="Google Shape;2481;p19"/>
          <p:cNvSpPr txBox="1">
            <a:spLocks noGrp="1"/>
          </p:cNvSpPr>
          <p:nvPr>
            <p:ph type="subTitle" idx="1"/>
          </p:nvPr>
        </p:nvSpPr>
        <p:spPr>
          <a:xfrm>
            <a:off x="1152000" y="1767040"/>
            <a:ext cx="12326400" cy="545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a:solidFill>
                  <a:schemeClr val="dk1"/>
                </a:solidFill>
              </a:defRPr>
            </a:lvl1pPr>
            <a:lvl2pPr lvl="1" algn="ctr" rtl="0">
              <a:lnSpc>
                <a:spcPct val="100000"/>
              </a:lnSpc>
              <a:spcBef>
                <a:spcPts val="0"/>
              </a:spcBef>
              <a:spcAft>
                <a:spcPts val="0"/>
              </a:spcAft>
              <a:buSzPts val="1600"/>
              <a:buChar char="○"/>
              <a:defRPr/>
            </a:lvl2pPr>
            <a:lvl3pPr lvl="2" algn="ctr" rtl="0">
              <a:lnSpc>
                <a:spcPct val="100000"/>
              </a:lnSpc>
              <a:spcBef>
                <a:spcPts val="2560"/>
              </a:spcBef>
              <a:spcAft>
                <a:spcPts val="0"/>
              </a:spcAft>
              <a:buSzPts val="1600"/>
              <a:buChar char="■"/>
              <a:defRPr/>
            </a:lvl3pPr>
            <a:lvl4pPr lvl="3" algn="ctr" rtl="0">
              <a:lnSpc>
                <a:spcPct val="100000"/>
              </a:lnSpc>
              <a:spcBef>
                <a:spcPts val="2560"/>
              </a:spcBef>
              <a:spcAft>
                <a:spcPts val="0"/>
              </a:spcAft>
              <a:buSzPts val="1600"/>
              <a:buChar char="●"/>
              <a:defRPr/>
            </a:lvl4pPr>
            <a:lvl5pPr lvl="4" algn="ctr" rtl="0">
              <a:lnSpc>
                <a:spcPct val="100000"/>
              </a:lnSpc>
              <a:spcBef>
                <a:spcPts val="2560"/>
              </a:spcBef>
              <a:spcAft>
                <a:spcPts val="0"/>
              </a:spcAft>
              <a:buSzPts val="1600"/>
              <a:buChar char="○"/>
              <a:defRPr/>
            </a:lvl5pPr>
            <a:lvl6pPr lvl="5" algn="ctr" rtl="0">
              <a:lnSpc>
                <a:spcPct val="100000"/>
              </a:lnSpc>
              <a:spcBef>
                <a:spcPts val="2560"/>
              </a:spcBef>
              <a:spcAft>
                <a:spcPts val="0"/>
              </a:spcAft>
              <a:buSzPts val="1600"/>
              <a:buChar char="■"/>
              <a:defRPr/>
            </a:lvl6pPr>
            <a:lvl7pPr lvl="6" algn="ctr" rtl="0">
              <a:lnSpc>
                <a:spcPct val="100000"/>
              </a:lnSpc>
              <a:spcBef>
                <a:spcPts val="2560"/>
              </a:spcBef>
              <a:spcAft>
                <a:spcPts val="0"/>
              </a:spcAft>
              <a:buSzPts val="1600"/>
              <a:buChar char="●"/>
              <a:defRPr/>
            </a:lvl7pPr>
            <a:lvl8pPr lvl="7" algn="ctr" rtl="0">
              <a:lnSpc>
                <a:spcPct val="100000"/>
              </a:lnSpc>
              <a:spcBef>
                <a:spcPts val="2560"/>
              </a:spcBef>
              <a:spcAft>
                <a:spcPts val="0"/>
              </a:spcAft>
              <a:buSzPts val="1600"/>
              <a:buChar char="○"/>
              <a:defRPr/>
            </a:lvl8pPr>
            <a:lvl9pPr lvl="8" algn="ctr" rtl="0">
              <a:lnSpc>
                <a:spcPct val="100000"/>
              </a:lnSpc>
              <a:spcBef>
                <a:spcPts val="2560"/>
              </a:spcBef>
              <a:spcAft>
                <a:spcPts val="2560"/>
              </a:spcAft>
              <a:buSzPts val="1600"/>
              <a:buChar char="■"/>
              <a:defRPr/>
            </a:lvl9pPr>
          </a:lstStyle>
          <a:p>
            <a:endParaRPr/>
          </a:p>
        </p:txBody>
      </p:sp>
      <p:sp>
        <p:nvSpPr>
          <p:cNvPr id="2482" name="Google Shape;2482;p19"/>
          <p:cNvSpPr txBox="1">
            <a:spLocks noGrp="1"/>
          </p:cNvSpPr>
          <p:nvPr>
            <p:ph type="title"/>
          </p:nvPr>
        </p:nvSpPr>
        <p:spPr>
          <a:xfrm>
            <a:off x="1152000" y="712040"/>
            <a:ext cx="12326400" cy="91632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202535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3FB8C-A850-9E1D-215A-FC1E2906EE2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E2BCC73-34DA-977B-763A-DE8E685ABFDD}"/>
              </a:ext>
            </a:extLst>
          </p:cNvPr>
          <p:cNvPicPr>
            <a:picLocks noChangeAspect="1"/>
          </p:cNvPicPr>
          <p:nvPr/>
        </p:nvPicPr>
        <p:blipFill>
          <a:blip r:embed="rId3"/>
          <a:stretch>
            <a:fillRect/>
          </a:stretch>
        </p:blipFill>
        <p:spPr>
          <a:xfrm>
            <a:off x="-817418" y="83493"/>
            <a:ext cx="15447818" cy="9242651"/>
          </a:xfrm>
          <a:prstGeom prst="rect">
            <a:avLst/>
          </a:prstGeom>
        </p:spPr>
      </p:pic>
      <p:sp>
        <p:nvSpPr>
          <p:cNvPr id="7" name="Text 3">
            <a:extLst>
              <a:ext uri="{FF2B5EF4-FFF2-40B4-BE49-F238E27FC236}">
                <a16:creationId xmlns:a16="http://schemas.microsoft.com/office/drawing/2014/main" id="{3A0FD150-A349-8744-6506-0517BABA5C5F}"/>
              </a:ext>
            </a:extLst>
          </p:cNvPr>
          <p:cNvSpPr/>
          <p:nvPr/>
        </p:nvSpPr>
        <p:spPr>
          <a:xfrm>
            <a:off x="1083112" y="3677603"/>
            <a:ext cx="3228856" cy="347186"/>
          </a:xfrm>
          <a:prstGeom prst="rect">
            <a:avLst/>
          </a:prstGeom>
          <a:noFill/>
          <a:ln/>
        </p:spPr>
        <p:txBody>
          <a:bodyPr wrap="none" rtlCol="0" anchor="t"/>
          <a:lstStyle/>
          <a:p>
            <a:pPr marL="0" indent="0">
              <a:lnSpc>
                <a:spcPts val="2734"/>
              </a:lnSpc>
              <a:buNone/>
            </a:pPr>
            <a:endParaRPr lang="en-US" sz="2187" dirty="0"/>
          </a:p>
        </p:txBody>
      </p:sp>
      <p:sp>
        <p:nvSpPr>
          <p:cNvPr id="8" name="Text 4">
            <a:extLst>
              <a:ext uri="{FF2B5EF4-FFF2-40B4-BE49-F238E27FC236}">
                <a16:creationId xmlns:a16="http://schemas.microsoft.com/office/drawing/2014/main" id="{BB9CC257-6B6A-CB1D-AB73-19EDE45EFF37}"/>
              </a:ext>
            </a:extLst>
          </p:cNvPr>
          <p:cNvSpPr/>
          <p:nvPr/>
        </p:nvSpPr>
        <p:spPr>
          <a:xfrm>
            <a:off x="1083112" y="4158020"/>
            <a:ext cx="4042291" cy="1421606"/>
          </a:xfrm>
          <a:prstGeom prst="rect">
            <a:avLst/>
          </a:prstGeom>
          <a:noFill/>
          <a:ln/>
        </p:spPr>
        <p:txBody>
          <a:bodyPr wrap="square" rtlCol="0" anchor="t"/>
          <a:lstStyle/>
          <a:p>
            <a:pPr marL="0" indent="0">
              <a:lnSpc>
                <a:spcPts val="2799"/>
              </a:lnSpc>
              <a:buNone/>
            </a:pPr>
            <a:endParaRPr lang="en-US" sz="1750" dirty="0"/>
          </a:p>
        </p:txBody>
      </p:sp>
      <p:sp>
        <p:nvSpPr>
          <p:cNvPr id="10" name="Text 6">
            <a:extLst>
              <a:ext uri="{FF2B5EF4-FFF2-40B4-BE49-F238E27FC236}">
                <a16:creationId xmlns:a16="http://schemas.microsoft.com/office/drawing/2014/main" id="{B3F267AD-C6EA-A577-AC6A-95DB508A28B1}"/>
              </a:ext>
            </a:extLst>
          </p:cNvPr>
          <p:cNvSpPr/>
          <p:nvPr/>
        </p:nvSpPr>
        <p:spPr>
          <a:xfrm>
            <a:off x="5847398" y="3677603"/>
            <a:ext cx="2412921" cy="347186"/>
          </a:xfrm>
          <a:prstGeom prst="rect">
            <a:avLst/>
          </a:prstGeom>
          <a:noFill/>
          <a:ln/>
        </p:spPr>
        <p:txBody>
          <a:bodyPr wrap="none" rtlCol="0" anchor="t"/>
          <a:lstStyle/>
          <a:p>
            <a:pPr marL="0" indent="0">
              <a:lnSpc>
                <a:spcPts val="2734"/>
              </a:lnSpc>
              <a:buNone/>
            </a:pPr>
            <a:endParaRPr lang="en-US" sz="2187" dirty="0"/>
          </a:p>
        </p:txBody>
      </p:sp>
      <p:sp>
        <p:nvSpPr>
          <p:cNvPr id="11" name="Text 7">
            <a:extLst>
              <a:ext uri="{FF2B5EF4-FFF2-40B4-BE49-F238E27FC236}">
                <a16:creationId xmlns:a16="http://schemas.microsoft.com/office/drawing/2014/main" id="{EF0D24E3-E75E-2ECF-06BB-10930C71FBD0}"/>
              </a:ext>
            </a:extLst>
          </p:cNvPr>
          <p:cNvSpPr/>
          <p:nvPr/>
        </p:nvSpPr>
        <p:spPr>
          <a:xfrm>
            <a:off x="5847398" y="4158020"/>
            <a:ext cx="4042291" cy="1066205"/>
          </a:xfrm>
          <a:prstGeom prst="rect">
            <a:avLst/>
          </a:prstGeom>
          <a:noFill/>
          <a:ln/>
        </p:spPr>
        <p:txBody>
          <a:bodyPr wrap="square" rtlCol="0" anchor="t"/>
          <a:lstStyle/>
          <a:p>
            <a:pPr marL="0" indent="0">
              <a:lnSpc>
                <a:spcPts val="2799"/>
              </a:lnSpc>
              <a:buNone/>
            </a:pPr>
            <a:endParaRPr lang="en-US" sz="1750" dirty="0"/>
          </a:p>
        </p:txBody>
      </p:sp>
      <p:sp>
        <p:nvSpPr>
          <p:cNvPr id="15" name="TextBox 14">
            <a:extLst>
              <a:ext uri="{FF2B5EF4-FFF2-40B4-BE49-F238E27FC236}">
                <a16:creationId xmlns:a16="http://schemas.microsoft.com/office/drawing/2014/main" id="{D3855D60-7976-EF21-9F49-944E0B06D8A3}"/>
              </a:ext>
            </a:extLst>
          </p:cNvPr>
          <p:cNvSpPr txBox="1"/>
          <p:nvPr/>
        </p:nvSpPr>
        <p:spPr>
          <a:xfrm>
            <a:off x="728662" y="2962960"/>
            <a:ext cx="10987087" cy="2123658"/>
          </a:xfrm>
          <a:prstGeom prst="rect">
            <a:avLst/>
          </a:prstGeom>
          <a:noFill/>
        </p:spPr>
        <p:txBody>
          <a:bodyPr wrap="square">
            <a:spAutoFit/>
          </a:bodyPr>
          <a:lstStyle/>
          <a:p>
            <a:pPr marL="571500" indent="-571500">
              <a:buFont typeface="Arial" panose="020B0604020202020204" pitchFamily="34" charset="0"/>
              <a:buChar char="•"/>
            </a:pPr>
            <a:r>
              <a:rPr lang="en-US" sz="4400" b="1" i="1" dirty="0">
                <a:solidFill>
                  <a:schemeClr val="accent1">
                    <a:lumMod val="50000"/>
                  </a:schemeClr>
                </a:solidFill>
                <a:latin typeface="ABeeZee"/>
                <a:ea typeface="Nunito" pitchFamily="34" charset="-122"/>
                <a:cs typeface="Nunito" pitchFamily="34" charset="-120"/>
              </a:rPr>
              <a:t>Sign Language</a:t>
            </a:r>
          </a:p>
          <a:p>
            <a:pPr marL="571500" indent="-571500">
              <a:buFont typeface="Arial" panose="020B0604020202020204" pitchFamily="34" charset="0"/>
              <a:buChar char="•"/>
            </a:pPr>
            <a:r>
              <a:rPr lang="en" sz="4400" b="1" i="1" dirty="0">
                <a:solidFill>
                  <a:schemeClr val="accent1">
                    <a:lumMod val="50000"/>
                  </a:schemeClr>
                </a:solidFill>
                <a:latin typeface="ABeeZee"/>
              </a:rPr>
              <a:t>Smart Home</a:t>
            </a:r>
          </a:p>
          <a:p>
            <a:pPr marL="571500" indent="-571500">
              <a:buFont typeface="Arial" panose="020B0604020202020204" pitchFamily="34" charset="0"/>
              <a:buChar char="•"/>
            </a:pPr>
            <a:r>
              <a:rPr lang="en-US" sz="4400" b="1" i="1" dirty="0">
                <a:solidFill>
                  <a:schemeClr val="accent1">
                    <a:lumMod val="50000"/>
                  </a:schemeClr>
                </a:solidFill>
                <a:latin typeface="ABeeZee"/>
                <a:ea typeface="Nunito" pitchFamily="34" charset="-122"/>
                <a:cs typeface="Nunito" pitchFamily="34" charset="-120"/>
              </a:rPr>
              <a:t>Digital Vending Machines</a:t>
            </a:r>
            <a:endParaRPr lang="en-US" sz="4400" b="1" i="1" dirty="0">
              <a:solidFill>
                <a:schemeClr val="accent1">
                  <a:lumMod val="50000"/>
                </a:schemeClr>
              </a:solidFill>
              <a:latin typeface="ABeeZee"/>
            </a:endParaRPr>
          </a:p>
        </p:txBody>
      </p:sp>
      <p:sp>
        <p:nvSpPr>
          <p:cNvPr id="19" name="TextBox 18">
            <a:extLst>
              <a:ext uri="{FF2B5EF4-FFF2-40B4-BE49-F238E27FC236}">
                <a16:creationId xmlns:a16="http://schemas.microsoft.com/office/drawing/2014/main" id="{797FD749-3187-37F8-BC85-2F2AFBBC631B}"/>
              </a:ext>
            </a:extLst>
          </p:cNvPr>
          <p:cNvSpPr txBox="1"/>
          <p:nvPr/>
        </p:nvSpPr>
        <p:spPr>
          <a:xfrm>
            <a:off x="10231148" y="6062544"/>
            <a:ext cx="3870614" cy="171438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dirty="0" err="1">
                <a:latin typeface="ABeeZee" panose="020B0604020202020204"/>
              </a:rPr>
              <a:t>Labanya</a:t>
            </a:r>
            <a:r>
              <a:rPr lang="en-US" b="1" dirty="0">
                <a:latin typeface="ABeeZee" panose="020B0604020202020204"/>
              </a:rPr>
              <a:t> Saha (21201059)</a:t>
            </a:r>
          </a:p>
          <a:p>
            <a:pPr marL="285750" indent="-285750">
              <a:lnSpc>
                <a:spcPct val="150000"/>
              </a:lnSpc>
              <a:buFont typeface="Arial" panose="020B0604020202020204" pitchFamily="34" charset="0"/>
              <a:buChar char="•"/>
            </a:pPr>
            <a:r>
              <a:rPr lang="en-US" b="1" dirty="0">
                <a:latin typeface="ABeeZee" panose="020B0604020202020204"/>
              </a:rPr>
              <a:t>Md Mehedi Islam(21201065)</a:t>
            </a:r>
          </a:p>
          <a:p>
            <a:pPr marL="285750" indent="-285750">
              <a:lnSpc>
                <a:spcPct val="150000"/>
              </a:lnSpc>
              <a:buFont typeface="Arial" panose="020B0604020202020204" pitchFamily="34" charset="0"/>
              <a:buChar char="•"/>
            </a:pPr>
            <a:r>
              <a:rPr lang="en-US" b="1" dirty="0" err="1">
                <a:latin typeface="ABeeZee" panose="020B0604020202020204"/>
              </a:rPr>
              <a:t>Jannatun</a:t>
            </a:r>
            <a:r>
              <a:rPr lang="en-US" b="1" dirty="0">
                <a:latin typeface="ABeeZee" panose="020B0604020202020204"/>
              </a:rPr>
              <a:t> </a:t>
            </a:r>
            <a:r>
              <a:rPr lang="en-US" b="1" dirty="0" err="1">
                <a:latin typeface="ABeeZee" panose="020B0604020202020204"/>
              </a:rPr>
              <a:t>Saumoon</a:t>
            </a:r>
            <a:r>
              <a:rPr lang="en-US" b="1" dirty="0">
                <a:latin typeface="ABeeZee" panose="020B0604020202020204"/>
              </a:rPr>
              <a:t> (21201066)</a:t>
            </a:r>
          </a:p>
          <a:p>
            <a:pPr marL="285750" indent="-285750">
              <a:lnSpc>
                <a:spcPct val="150000"/>
              </a:lnSpc>
              <a:buFont typeface="Arial" panose="020B0604020202020204" pitchFamily="34" charset="0"/>
              <a:buChar char="•"/>
            </a:pPr>
            <a:r>
              <a:rPr lang="en-US" b="1" dirty="0" err="1">
                <a:latin typeface="ABeeZee" panose="020B0604020202020204"/>
              </a:rPr>
              <a:t>Paria</a:t>
            </a:r>
            <a:r>
              <a:rPr lang="en-US" b="1" dirty="0">
                <a:latin typeface="ABeeZee" panose="020B0604020202020204"/>
              </a:rPr>
              <a:t> Chowdhury (21201067</a:t>
            </a:r>
            <a:r>
              <a:rPr lang="en-US" dirty="0">
                <a:latin typeface="Aptos" panose="020B0004020202020204" pitchFamily="34" charset="0"/>
              </a:rPr>
              <a:t>)</a:t>
            </a:r>
          </a:p>
        </p:txBody>
      </p:sp>
      <p:sp>
        <p:nvSpPr>
          <p:cNvPr id="6" name="TextBox 5">
            <a:extLst>
              <a:ext uri="{FF2B5EF4-FFF2-40B4-BE49-F238E27FC236}">
                <a16:creationId xmlns:a16="http://schemas.microsoft.com/office/drawing/2014/main" id="{55FC31ED-DF7C-5194-DA3C-74A40B5C3C3A}"/>
              </a:ext>
            </a:extLst>
          </p:cNvPr>
          <p:cNvSpPr txBox="1"/>
          <p:nvPr/>
        </p:nvSpPr>
        <p:spPr>
          <a:xfrm>
            <a:off x="2528887" y="724063"/>
            <a:ext cx="8686801" cy="2123658"/>
          </a:xfrm>
          <a:prstGeom prst="rect">
            <a:avLst/>
          </a:prstGeom>
          <a:noFill/>
        </p:spPr>
        <p:txBody>
          <a:bodyPr wrap="square">
            <a:spAutoFit/>
          </a:bodyPr>
          <a:lstStyle/>
          <a:p>
            <a:endParaRPr lang="en-US" b="0" i="0" dirty="0">
              <a:solidFill>
                <a:srgbClr val="E8EAED"/>
              </a:solidFill>
              <a:effectLst/>
              <a:latin typeface="Google Sans"/>
            </a:endParaRPr>
          </a:p>
          <a:p>
            <a:r>
              <a:rPr lang="en-US" sz="6000" b="0" i="0" dirty="0">
                <a:solidFill>
                  <a:schemeClr val="accent1">
                    <a:lumMod val="50000"/>
                  </a:schemeClr>
                </a:solidFill>
                <a:effectLst/>
                <a:latin typeface="ABeeZee"/>
              </a:rPr>
              <a:t>           Project Proposal</a:t>
            </a:r>
          </a:p>
          <a:p>
            <a:endParaRPr lang="en-US" sz="5400" dirty="0">
              <a:solidFill>
                <a:schemeClr val="accent1">
                  <a:lumMod val="50000"/>
                </a:schemeClr>
              </a:solidFill>
              <a:latin typeface="ABeeZee"/>
            </a:endParaRPr>
          </a:p>
        </p:txBody>
      </p:sp>
    </p:spTree>
    <p:extLst>
      <p:ext uri="{BB962C8B-B14F-4D97-AF65-F5344CB8AC3E}">
        <p14:creationId xmlns:p14="http://schemas.microsoft.com/office/powerpoint/2010/main" val="205930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89">
          <a:extLst>
            <a:ext uri="{FF2B5EF4-FFF2-40B4-BE49-F238E27FC236}">
              <a16:creationId xmlns:a16="http://schemas.microsoft.com/office/drawing/2014/main" id="{F773588D-36EF-1024-3379-35F910021BB9}"/>
            </a:ext>
          </a:extLst>
        </p:cNvPr>
        <p:cNvGrpSpPr/>
        <p:nvPr/>
      </p:nvGrpSpPr>
      <p:grpSpPr>
        <a:xfrm>
          <a:off x="0" y="0"/>
          <a:ext cx="0" cy="0"/>
          <a:chOff x="0" y="0"/>
          <a:chExt cx="0" cy="0"/>
        </a:xfrm>
      </p:grpSpPr>
      <p:sp>
        <p:nvSpPr>
          <p:cNvPr id="4490" name="Google Shape;4490;p43">
            <a:extLst>
              <a:ext uri="{FF2B5EF4-FFF2-40B4-BE49-F238E27FC236}">
                <a16:creationId xmlns:a16="http://schemas.microsoft.com/office/drawing/2014/main" id="{853A7C4B-1177-A159-0EEE-25C3B7527002}"/>
              </a:ext>
            </a:extLst>
          </p:cNvPr>
          <p:cNvSpPr txBox="1">
            <a:spLocks noGrp="1"/>
          </p:cNvSpPr>
          <p:nvPr>
            <p:ph type="title"/>
          </p:nvPr>
        </p:nvSpPr>
        <p:spPr>
          <a:xfrm>
            <a:off x="1155904" y="1267864"/>
            <a:ext cx="4191951" cy="1409317"/>
          </a:xfrm>
          <a:prstGeom prst="rect">
            <a:avLst/>
          </a:prstGeom>
        </p:spPr>
        <p:txBody>
          <a:bodyPr spcFirstLastPara="1" wrap="square" lIns="146280" tIns="146280" rIns="146280" bIns="146280" anchor="t" anchorCtr="0">
            <a:noAutofit/>
          </a:bodyPr>
          <a:lstStyle/>
          <a:p>
            <a:r>
              <a:rPr lang="en-US" sz="6400" dirty="0">
                <a:solidFill>
                  <a:srgbClr val="00B050"/>
                </a:solidFill>
                <a:latin typeface="Segoe UI Historic" panose="020B0502040204020203" pitchFamily="34" charset="0"/>
              </a:rPr>
              <a:t>Motivation</a:t>
            </a:r>
            <a:endParaRPr sz="6400" dirty="0">
              <a:solidFill>
                <a:srgbClr val="00B050"/>
              </a:solidFill>
            </a:endParaRPr>
          </a:p>
        </p:txBody>
      </p:sp>
      <p:sp>
        <p:nvSpPr>
          <p:cNvPr id="4491" name="Google Shape;4491;p43">
            <a:extLst>
              <a:ext uri="{FF2B5EF4-FFF2-40B4-BE49-F238E27FC236}">
                <a16:creationId xmlns:a16="http://schemas.microsoft.com/office/drawing/2014/main" id="{6AEAA168-D4E2-E901-CABB-7D9BECCC0FAC}"/>
              </a:ext>
            </a:extLst>
          </p:cNvPr>
          <p:cNvSpPr txBox="1">
            <a:spLocks noGrp="1"/>
          </p:cNvSpPr>
          <p:nvPr>
            <p:ph type="subTitle" idx="1"/>
          </p:nvPr>
        </p:nvSpPr>
        <p:spPr>
          <a:xfrm>
            <a:off x="1025021" y="2812472"/>
            <a:ext cx="6558178" cy="2563091"/>
          </a:xfrm>
          <a:prstGeom prst="rect">
            <a:avLst/>
          </a:prstGeom>
        </p:spPr>
        <p:txBody>
          <a:bodyPr spcFirstLastPara="1" wrap="square" lIns="146280" tIns="146280" rIns="146280" bIns="146280" anchor="t" anchorCtr="0">
            <a:noAutofit/>
          </a:bodyPr>
          <a:lstStyle/>
          <a:p>
            <a:pPr marL="0" indent="0" algn="just">
              <a:spcAft>
                <a:spcPts val="2560"/>
              </a:spcAft>
              <a:buNone/>
            </a:pPr>
            <a:r>
              <a:rPr lang="en-US" sz="2800" b="0" i="0" dirty="0">
                <a:solidFill>
                  <a:schemeClr val="bg2">
                    <a:lumMod val="10000"/>
                  </a:schemeClr>
                </a:solidFill>
                <a:effectLst/>
                <a:latin typeface="ABeeZee" panose="020B0604020202020204"/>
              </a:rPr>
              <a:t>People choose smart homes to make daily life more convenient, efficient, and secure. With seamless automation and connectivity, smart homes enable remote control and monitoring of various aspects.</a:t>
            </a:r>
            <a:endParaRPr lang="en-US" sz="2800" dirty="0">
              <a:solidFill>
                <a:schemeClr val="bg2">
                  <a:lumMod val="10000"/>
                </a:schemeClr>
              </a:solidFill>
              <a:latin typeface="ABeeZee" panose="020B0604020202020204"/>
            </a:endParaRPr>
          </a:p>
        </p:txBody>
      </p:sp>
      <p:pic>
        <p:nvPicPr>
          <p:cNvPr id="4492" name="Google Shape;4492;p43">
            <a:extLst>
              <a:ext uri="{FF2B5EF4-FFF2-40B4-BE49-F238E27FC236}">
                <a16:creationId xmlns:a16="http://schemas.microsoft.com/office/drawing/2014/main" id="{340831AE-EFE2-69A2-DC60-CC83666544F9}"/>
              </a:ext>
            </a:extLst>
          </p:cNvPr>
          <p:cNvPicPr preferRelativeResize="0"/>
          <p:nvPr/>
        </p:nvPicPr>
        <p:blipFill rotWithShape="1">
          <a:blip r:embed="rId3">
            <a:alphaModFix/>
          </a:blip>
          <a:srcRect l="16638" r="16645"/>
          <a:stretch/>
        </p:blipFill>
        <p:spPr>
          <a:xfrm>
            <a:off x="8799699" y="2061360"/>
            <a:ext cx="4110720" cy="4106880"/>
          </a:xfrm>
          <a:prstGeom prst="ellipse">
            <a:avLst/>
          </a:prstGeom>
          <a:noFill/>
          <a:ln>
            <a:noFill/>
          </a:ln>
        </p:spPr>
      </p:pic>
      <p:sp>
        <p:nvSpPr>
          <p:cNvPr id="4493" name="Google Shape;4493;p43">
            <a:extLst>
              <a:ext uri="{FF2B5EF4-FFF2-40B4-BE49-F238E27FC236}">
                <a16:creationId xmlns:a16="http://schemas.microsoft.com/office/drawing/2014/main" id="{C9F47414-C3D9-8E82-3970-27FD573CD379}"/>
              </a:ext>
            </a:extLst>
          </p:cNvPr>
          <p:cNvSpPr/>
          <p:nvPr/>
        </p:nvSpPr>
        <p:spPr>
          <a:xfrm>
            <a:off x="8490541" y="1804080"/>
            <a:ext cx="4621440" cy="462144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146280" tIns="146280" rIns="146280" bIns="146280" anchor="ctr" anchorCtr="0">
            <a:noAutofit/>
          </a:bodyPr>
          <a:lstStyle/>
          <a:p>
            <a:endParaRPr sz="2880"/>
          </a:p>
        </p:txBody>
      </p:sp>
    </p:spTree>
    <p:extLst>
      <p:ext uri="{BB962C8B-B14F-4D97-AF65-F5344CB8AC3E}">
        <p14:creationId xmlns:p14="http://schemas.microsoft.com/office/powerpoint/2010/main" val="3465137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30">
          <a:extLst>
            <a:ext uri="{FF2B5EF4-FFF2-40B4-BE49-F238E27FC236}">
              <a16:creationId xmlns:a16="http://schemas.microsoft.com/office/drawing/2014/main" id="{223CD8D0-D277-3800-704C-D6D05998EA61}"/>
            </a:ext>
          </a:extLst>
        </p:cNvPr>
        <p:cNvGrpSpPr/>
        <p:nvPr/>
      </p:nvGrpSpPr>
      <p:grpSpPr>
        <a:xfrm>
          <a:off x="0" y="0"/>
          <a:ext cx="0" cy="0"/>
          <a:chOff x="0" y="0"/>
          <a:chExt cx="0" cy="0"/>
        </a:xfrm>
      </p:grpSpPr>
      <p:sp>
        <p:nvSpPr>
          <p:cNvPr id="5731" name="Google Shape;5731;p61">
            <a:extLst>
              <a:ext uri="{FF2B5EF4-FFF2-40B4-BE49-F238E27FC236}">
                <a16:creationId xmlns:a16="http://schemas.microsoft.com/office/drawing/2014/main" id="{99A3675E-BD09-8689-5B62-3C97FFECF90A}"/>
              </a:ext>
            </a:extLst>
          </p:cNvPr>
          <p:cNvSpPr txBox="1">
            <a:spLocks noGrp="1"/>
          </p:cNvSpPr>
          <p:nvPr>
            <p:ph type="subTitle" idx="1"/>
          </p:nvPr>
        </p:nvSpPr>
        <p:spPr>
          <a:xfrm>
            <a:off x="1152001" y="1433183"/>
            <a:ext cx="12672235" cy="6578259"/>
          </a:xfrm>
          <a:prstGeom prst="rect">
            <a:avLst/>
          </a:prstGeom>
        </p:spPr>
        <p:txBody>
          <a:bodyPr spcFirstLastPara="1" wrap="square" lIns="146280" tIns="146280" rIns="146280" bIns="146280" anchor="t" anchorCtr="0">
            <a:noAutofit/>
          </a:bodyPr>
          <a:lstStyle/>
          <a:p>
            <a:pPr marL="0" indent="0">
              <a:buNone/>
            </a:pPr>
            <a:r>
              <a:rPr lang="en-US" sz="2240" b="1" dirty="0">
                <a:solidFill>
                  <a:schemeClr val="bg1">
                    <a:lumMod val="10000"/>
                  </a:schemeClr>
                </a:solidFill>
                <a:latin typeface="ABeeZee" panose="020B0604020202020204" charset="0"/>
              </a:rPr>
              <a:t>1- </a:t>
            </a:r>
            <a:r>
              <a:rPr lang="en-US" sz="2400" b="1" dirty="0">
                <a:solidFill>
                  <a:schemeClr val="bg1">
                    <a:lumMod val="10000"/>
                  </a:schemeClr>
                </a:solidFill>
                <a:latin typeface="ABeeZee" panose="020B0604020202020204" charset="0"/>
              </a:rPr>
              <a:t>Internet of Things (IoT): </a:t>
            </a:r>
            <a:r>
              <a:rPr lang="en-US" sz="2240" dirty="0">
                <a:solidFill>
                  <a:schemeClr val="bg1">
                    <a:lumMod val="10000"/>
                  </a:schemeClr>
                </a:solidFill>
                <a:latin typeface="ABeeZee" panose="020B0604020202020204" charset="0"/>
              </a:rPr>
              <a:t>Devices equipped with sensors and connectivity enable communication and automation.</a:t>
            </a:r>
          </a:p>
          <a:p>
            <a:pPr marL="0" indent="0">
              <a:buNone/>
            </a:pPr>
            <a:r>
              <a:rPr lang="en-US" sz="2240" dirty="0">
                <a:solidFill>
                  <a:schemeClr val="bg1">
                    <a:lumMod val="10000"/>
                  </a:schemeClr>
                </a:solidFill>
                <a:latin typeface="ABeeZee" panose="020B0604020202020204" charset="0"/>
              </a:rPr>
              <a:t> </a:t>
            </a:r>
          </a:p>
          <a:p>
            <a:pPr marL="0" indent="0">
              <a:buNone/>
            </a:pPr>
            <a:r>
              <a:rPr lang="en-US" sz="2240" b="1" dirty="0">
                <a:solidFill>
                  <a:schemeClr val="bg1">
                    <a:lumMod val="10000"/>
                  </a:schemeClr>
                </a:solidFill>
                <a:latin typeface="ABeeZee" panose="020B0604020202020204" charset="0"/>
              </a:rPr>
              <a:t>2.</a:t>
            </a:r>
            <a:r>
              <a:rPr lang="en-US" sz="2400" b="1" dirty="0">
                <a:solidFill>
                  <a:schemeClr val="bg1">
                    <a:lumMod val="10000"/>
                  </a:schemeClr>
                </a:solidFill>
                <a:latin typeface="ABeeZee" panose="020B0604020202020204" charset="0"/>
              </a:rPr>
              <a:t>Home Automation Systems: </a:t>
            </a:r>
            <a:r>
              <a:rPr lang="en-US" sz="2240" dirty="0">
                <a:solidFill>
                  <a:schemeClr val="bg1">
                    <a:lumMod val="10000"/>
                  </a:schemeClr>
                </a:solidFill>
                <a:latin typeface="ABeeZee" panose="020B0604020202020204" charset="0"/>
              </a:rPr>
              <a:t>Centralized systems to control lighting, climate, security, and entertainment. </a:t>
            </a:r>
          </a:p>
          <a:p>
            <a:pPr marL="0" indent="0">
              <a:buNone/>
            </a:pPr>
            <a:endParaRPr lang="en-US" sz="2240" dirty="0">
              <a:solidFill>
                <a:schemeClr val="bg1">
                  <a:lumMod val="10000"/>
                </a:schemeClr>
              </a:solidFill>
              <a:latin typeface="ABeeZee" panose="020B0604020202020204" charset="0"/>
            </a:endParaRPr>
          </a:p>
          <a:p>
            <a:pPr marL="0" indent="0">
              <a:buNone/>
            </a:pPr>
            <a:r>
              <a:rPr lang="en-US" sz="2240" b="1" dirty="0">
                <a:solidFill>
                  <a:schemeClr val="bg1">
                    <a:lumMod val="10000"/>
                  </a:schemeClr>
                </a:solidFill>
                <a:latin typeface="ABeeZee" panose="020B0604020202020204" charset="0"/>
              </a:rPr>
              <a:t>3. </a:t>
            </a:r>
            <a:r>
              <a:rPr lang="en-US" sz="2400" b="1" dirty="0">
                <a:solidFill>
                  <a:schemeClr val="bg1">
                    <a:lumMod val="10000"/>
                  </a:schemeClr>
                </a:solidFill>
                <a:latin typeface="ABeeZee" panose="020B0604020202020204" charset="0"/>
              </a:rPr>
              <a:t>Smart Assistants: </a:t>
            </a:r>
            <a:r>
              <a:rPr lang="en-US" sz="2240" dirty="0">
                <a:solidFill>
                  <a:schemeClr val="bg1">
                    <a:lumMod val="10000"/>
                  </a:schemeClr>
                </a:solidFill>
                <a:latin typeface="ABeeZee" panose="020B0604020202020204" charset="0"/>
              </a:rPr>
              <a:t>Voice-activated systems like Amazon Alexa or Google Assistant for hands-free control. </a:t>
            </a:r>
          </a:p>
          <a:p>
            <a:pPr marL="0" indent="0">
              <a:buNone/>
            </a:pPr>
            <a:endParaRPr lang="en-US" sz="2240" dirty="0">
              <a:solidFill>
                <a:schemeClr val="bg1">
                  <a:lumMod val="10000"/>
                </a:schemeClr>
              </a:solidFill>
              <a:latin typeface="ABeeZee" panose="020B0604020202020204" charset="0"/>
            </a:endParaRPr>
          </a:p>
          <a:p>
            <a:pPr marL="0" indent="0">
              <a:buNone/>
            </a:pPr>
            <a:r>
              <a:rPr lang="en-US" sz="2240" b="1" dirty="0">
                <a:solidFill>
                  <a:schemeClr val="bg1">
                    <a:lumMod val="10000"/>
                  </a:schemeClr>
                </a:solidFill>
                <a:latin typeface="ABeeZee" panose="020B0604020202020204" charset="0"/>
              </a:rPr>
              <a:t>4.</a:t>
            </a:r>
            <a:r>
              <a:rPr lang="en-US" sz="2400" b="1" dirty="0">
                <a:solidFill>
                  <a:schemeClr val="bg1">
                    <a:lumMod val="10000"/>
                  </a:schemeClr>
                </a:solidFill>
                <a:latin typeface="ABeeZee" panose="020B0604020202020204" charset="0"/>
              </a:rPr>
              <a:t>Smart Sensors: </a:t>
            </a:r>
            <a:r>
              <a:rPr lang="en-US" sz="2240" dirty="0">
                <a:solidFill>
                  <a:schemeClr val="bg1">
                    <a:lumMod val="10000"/>
                  </a:schemeClr>
                </a:solidFill>
                <a:latin typeface="ABeeZee" panose="020B0604020202020204" charset="0"/>
              </a:rPr>
              <a:t>Monitoring sensors for security, occupancy, and environmental conditions.</a:t>
            </a:r>
          </a:p>
          <a:p>
            <a:pPr marL="0" indent="0">
              <a:buNone/>
            </a:pPr>
            <a:endParaRPr lang="en-US" sz="2240" dirty="0">
              <a:solidFill>
                <a:schemeClr val="bg1">
                  <a:lumMod val="10000"/>
                </a:schemeClr>
              </a:solidFill>
              <a:latin typeface="ABeeZee" panose="020B0604020202020204" charset="0"/>
            </a:endParaRPr>
          </a:p>
          <a:p>
            <a:pPr marL="0" indent="0">
              <a:buNone/>
            </a:pPr>
            <a:r>
              <a:rPr lang="en-US" sz="2240" b="1" dirty="0">
                <a:solidFill>
                  <a:schemeClr val="bg1">
                    <a:lumMod val="10000"/>
                  </a:schemeClr>
                </a:solidFill>
                <a:latin typeface="ABeeZee" panose="020B0604020202020204" charset="0"/>
              </a:rPr>
              <a:t> 5.</a:t>
            </a:r>
            <a:r>
              <a:rPr lang="en-US" sz="2400" b="1" dirty="0">
                <a:solidFill>
                  <a:schemeClr val="bg1">
                    <a:lumMod val="10000"/>
                  </a:schemeClr>
                </a:solidFill>
                <a:latin typeface="ABeeZee" panose="020B0604020202020204" charset="0"/>
              </a:rPr>
              <a:t>Smart Appliances: </a:t>
            </a:r>
            <a:r>
              <a:rPr lang="en-US" sz="2240" dirty="0">
                <a:solidFill>
                  <a:schemeClr val="bg1">
                    <a:lumMod val="10000"/>
                  </a:schemeClr>
                </a:solidFill>
                <a:latin typeface="ABeeZee" panose="020B0604020202020204" charset="0"/>
              </a:rPr>
              <a:t>Devices that can be controlled and monitored through a network. </a:t>
            </a:r>
          </a:p>
          <a:p>
            <a:pPr marL="0" indent="0">
              <a:buNone/>
            </a:pPr>
            <a:endParaRPr lang="en-US" sz="2400" dirty="0">
              <a:solidFill>
                <a:schemeClr val="bg1">
                  <a:lumMod val="10000"/>
                </a:schemeClr>
              </a:solidFill>
              <a:latin typeface="ABeeZee" panose="020B0604020202020204" charset="0"/>
            </a:endParaRPr>
          </a:p>
          <a:p>
            <a:pPr marL="0" indent="0">
              <a:buNone/>
            </a:pPr>
            <a:r>
              <a:rPr lang="en-US" sz="2400" b="1" dirty="0">
                <a:solidFill>
                  <a:schemeClr val="bg1">
                    <a:lumMod val="10000"/>
                  </a:schemeClr>
                </a:solidFill>
                <a:latin typeface="ABeeZee" panose="020B0604020202020204" charset="0"/>
              </a:rPr>
              <a:t>6. Energy Management: </a:t>
            </a:r>
            <a:r>
              <a:rPr lang="en-US" sz="2240" dirty="0">
                <a:solidFill>
                  <a:schemeClr val="bg1">
                    <a:lumMod val="10000"/>
                  </a:schemeClr>
                </a:solidFill>
                <a:latin typeface="ABeeZee" panose="020B0604020202020204" charset="0"/>
              </a:rPr>
              <a:t>Efficient use of energy through automated control of lighting, heating, and cooling systems.</a:t>
            </a:r>
          </a:p>
          <a:p>
            <a:pPr marL="0" indent="0">
              <a:buNone/>
            </a:pPr>
            <a:r>
              <a:rPr lang="en-US" sz="2240" dirty="0">
                <a:solidFill>
                  <a:schemeClr val="bg1">
                    <a:lumMod val="10000"/>
                  </a:schemeClr>
                </a:solidFill>
                <a:latin typeface="ABeeZee" panose="020B0604020202020204" charset="0"/>
              </a:rPr>
              <a:t> </a:t>
            </a:r>
          </a:p>
          <a:p>
            <a:pPr marL="0" indent="0">
              <a:buNone/>
            </a:pPr>
            <a:r>
              <a:rPr lang="en-US" sz="2240" b="1" dirty="0">
                <a:solidFill>
                  <a:schemeClr val="bg1">
                    <a:lumMod val="10000"/>
                  </a:schemeClr>
                </a:solidFill>
                <a:latin typeface="ABeeZee" panose="020B0604020202020204" charset="0"/>
              </a:rPr>
              <a:t>7.</a:t>
            </a:r>
            <a:r>
              <a:rPr lang="en-US" sz="2400" b="1" dirty="0">
                <a:solidFill>
                  <a:schemeClr val="bg1">
                    <a:lumMod val="10000"/>
                  </a:schemeClr>
                </a:solidFill>
                <a:latin typeface="ABeeZee" panose="020B0604020202020204" charset="0"/>
              </a:rPr>
              <a:t>Security Systems: </a:t>
            </a:r>
            <a:r>
              <a:rPr lang="en-US" sz="2240" dirty="0">
                <a:solidFill>
                  <a:schemeClr val="bg1">
                    <a:lumMod val="10000"/>
                  </a:schemeClr>
                </a:solidFill>
                <a:latin typeface="ABeeZee" panose="020B0604020202020204" charset="0"/>
              </a:rPr>
              <a:t>Smart cameras, alarm system, doorbell cameras, and smart locks for enhanced home security. </a:t>
            </a:r>
            <a:endParaRPr sz="2240" dirty="0">
              <a:solidFill>
                <a:schemeClr val="bg1">
                  <a:lumMod val="10000"/>
                </a:schemeClr>
              </a:solidFill>
              <a:latin typeface="ABeeZee" panose="020B0604020202020204" charset="0"/>
            </a:endParaRPr>
          </a:p>
        </p:txBody>
      </p:sp>
      <p:sp>
        <p:nvSpPr>
          <p:cNvPr id="5732" name="Google Shape;5732;p61">
            <a:extLst>
              <a:ext uri="{FF2B5EF4-FFF2-40B4-BE49-F238E27FC236}">
                <a16:creationId xmlns:a16="http://schemas.microsoft.com/office/drawing/2014/main" id="{F45E61CB-18B2-6231-DA50-53B5A8907F51}"/>
              </a:ext>
            </a:extLst>
          </p:cNvPr>
          <p:cNvSpPr txBox="1">
            <a:spLocks noGrp="1"/>
          </p:cNvSpPr>
          <p:nvPr>
            <p:ph type="title"/>
          </p:nvPr>
        </p:nvSpPr>
        <p:spPr>
          <a:xfrm>
            <a:off x="2090463" y="218158"/>
            <a:ext cx="10208954" cy="915824"/>
          </a:xfrm>
          <a:prstGeom prst="rect">
            <a:avLst/>
          </a:prstGeom>
        </p:spPr>
        <p:txBody>
          <a:bodyPr spcFirstLastPara="1" wrap="square" lIns="146280" tIns="146280" rIns="146280" bIns="146280" anchor="t" anchorCtr="0">
            <a:noAutofit/>
          </a:bodyPr>
          <a:lstStyle/>
          <a:p>
            <a:r>
              <a:rPr lang="en-US" sz="6600" dirty="0">
                <a:solidFill>
                  <a:srgbClr val="00B050"/>
                </a:solidFill>
                <a:latin typeface="Segoe UI Historic" panose="020B0502040204020203" pitchFamily="34" charset="0"/>
              </a:rPr>
              <a:t>Solution</a:t>
            </a:r>
            <a:endParaRPr sz="6600" dirty="0"/>
          </a:p>
        </p:txBody>
      </p:sp>
    </p:spTree>
    <p:extLst>
      <p:ext uri="{BB962C8B-B14F-4D97-AF65-F5344CB8AC3E}">
        <p14:creationId xmlns:p14="http://schemas.microsoft.com/office/powerpoint/2010/main" val="3513840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15">
          <a:extLst>
            <a:ext uri="{FF2B5EF4-FFF2-40B4-BE49-F238E27FC236}">
              <a16:creationId xmlns:a16="http://schemas.microsoft.com/office/drawing/2014/main" id="{9F96C708-9D6E-EDDA-FABC-525984BA5E92}"/>
            </a:ext>
          </a:extLst>
        </p:cNvPr>
        <p:cNvGrpSpPr/>
        <p:nvPr/>
      </p:nvGrpSpPr>
      <p:grpSpPr>
        <a:xfrm>
          <a:off x="0" y="0"/>
          <a:ext cx="0" cy="0"/>
          <a:chOff x="0" y="0"/>
          <a:chExt cx="0" cy="0"/>
        </a:xfrm>
      </p:grpSpPr>
      <p:sp>
        <p:nvSpPr>
          <p:cNvPr id="5076" name="Google Shape;5076;p57">
            <a:extLst>
              <a:ext uri="{FF2B5EF4-FFF2-40B4-BE49-F238E27FC236}">
                <a16:creationId xmlns:a16="http://schemas.microsoft.com/office/drawing/2014/main" id="{F5EB1F36-1045-98F6-44D4-0127D8111849}"/>
              </a:ext>
            </a:extLst>
          </p:cNvPr>
          <p:cNvSpPr txBox="1">
            <a:spLocks noGrp="1"/>
          </p:cNvSpPr>
          <p:nvPr>
            <p:ph type="subTitle" idx="15"/>
          </p:nvPr>
        </p:nvSpPr>
        <p:spPr>
          <a:xfrm>
            <a:off x="9851689" y="5838681"/>
            <a:ext cx="3657290" cy="1182382"/>
          </a:xfrm>
          <a:prstGeom prst="rect">
            <a:avLst/>
          </a:prstGeom>
        </p:spPr>
        <p:txBody>
          <a:bodyPr spcFirstLastPara="1" wrap="square" lIns="146280" tIns="146280" rIns="146280" bIns="146280" anchor="t" anchorCtr="0">
            <a:noAutofit/>
          </a:bodyPr>
          <a:lstStyle/>
          <a:p>
            <a:pPr marL="0" indent="0"/>
            <a:r>
              <a:rPr lang="en-US" sz="2560" dirty="0">
                <a:solidFill>
                  <a:schemeClr val="bg1">
                    <a:lumMod val="10000"/>
                  </a:schemeClr>
                </a:solidFill>
                <a:latin typeface="ABeeZee" panose="020B0604020202020204" charset="0"/>
              </a:rPr>
              <a:t>smart Sensors &amp; energy Management</a:t>
            </a:r>
            <a:endParaRPr sz="2560" dirty="0">
              <a:solidFill>
                <a:schemeClr val="bg1">
                  <a:lumMod val="10000"/>
                </a:schemeClr>
              </a:solidFill>
              <a:latin typeface="ABeeZee" panose="020B0604020202020204" charset="0"/>
            </a:endParaRPr>
          </a:p>
        </p:txBody>
      </p:sp>
      <p:sp>
        <p:nvSpPr>
          <p:cNvPr id="5077" name="Google Shape;5077;p57">
            <a:extLst>
              <a:ext uri="{FF2B5EF4-FFF2-40B4-BE49-F238E27FC236}">
                <a16:creationId xmlns:a16="http://schemas.microsoft.com/office/drawing/2014/main" id="{2130A3C5-2849-F4E9-4D27-4E3DA10DE407}"/>
              </a:ext>
            </a:extLst>
          </p:cNvPr>
          <p:cNvSpPr txBox="1">
            <a:spLocks noGrp="1"/>
          </p:cNvSpPr>
          <p:nvPr>
            <p:ph type="title" idx="9"/>
          </p:nvPr>
        </p:nvSpPr>
        <p:spPr>
          <a:xfrm>
            <a:off x="9851691" y="3095617"/>
            <a:ext cx="3406318" cy="844510"/>
          </a:xfrm>
          <a:prstGeom prst="rect">
            <a:avLst/>
          </a:prstGeom>
        </p:spPr>
        <p:txBody>
          <a:bodyPr spcFirstLastPara="1" wrap="square" lIns="146280" tIns="146280" rIns="146280" bIns="146280" anchor="t" anchorCtr="0">
            <a:noAutofit/>
          </a:bodyPr>
          <a:lstStyle/>
          <a:p>
            <a:pPr algn="l"/>
            <a:r>
              <a:rPr lang="en-US" sz="2560" dirty="0">
                <a:solidFill>
                  <a:srgbClr val="1C1E21"/>
                </a:solidFill>
                <a:latin typeface="ABeeZee" panose="020B0604020202020204" charset="0"/>
              </a:rPr>
              <a:t>   Smart Appliances</a:t>
            </a:r>
            <a:br>
              <a:rPr lang="en-US" sz="2560" dirty="0">
                <a:solidFill>
                  <a:srgbClr val="1C1E21"/>
                </a:solidFill>
                <a:latin typeface="ABeeZee" panose="020B0604020202020204" charset="0"/>
              </a:rPr>
            </a:br>
            <a:br>
              <a:rPr lang="en-US" sz="2560" dirty="0">
                <a:solidFill>
                  <a:srgbClr val="1C1E21"/>
                </a:solidFill>
                <a:latin typeface="ABeeZee" panose="020B0604020202020204" charset="0"/>
              </a:rPr>
            </a:br>
            <a:r>
              <a:rPr lang="en-US" sz="2560" dirty="0">
                <a:solidFill>
                  <a:srgbClr val="1C1E21"/>
                </a:solidFill>
                <a:latin typeface="ABeeZee" panose="020B0604020202020204" charset="0"/>
              </a:rPr>
              <a:t> </a:t>
            </a:r>
            <a:endParaRPr sz="2560" dirty="0">
              <a:latin typeface="ABeeZee" panose="020B0604020202020204" charset="0"/>
            </a:endParaRPr>
          </a:p>
        </p:txBody>
      </p:sp>
      <p:sp>
        <p:nvSpPr>
          <p:cNvPr id="5080" name="Google Shape;5080;p57">
            <a:extLst>
              <a:ext uri="{FF2B5EF4-FFF2-40B4-BE49-F238E27FC236}">
                <a16:creationId xmlns:a16="http://schemas.microsoft.com/office/drawing/2014/main" id="{EFE165EE-7806-D129-78C8-3F4A471710B0}"/>
              </a:ext>
            </a:extLst>
          </p:cNvPr>
          <p:cNvSpPr txBox="1">
            <a:spLocks noGrp="1"/>
          </p:cNvSpPr>
          <p:nvPr>
            <p:ph type="title" idx="2"/>
          </p:nvPr>
        </p:nvSpPr>
        <p:spPr>
          <a:xfrm>
            <a:off x="896404" y="3255002"/>
            <a:ext cx="3243256" cy="956779"/>
          </a:xfrm>
          <a:prstGeom prst="rect">
            <a:avLst/>
          </a:prstGeom>
        </p:spPr>
        <p:txBody>
          <a:bodyPr spcFirstLastPara="1" wrap="square" lIns="146280" tIns="146280" rIns="146280" bIns="146280" anchor="t" anchorCtr="0">
            <a:noAutofit/>
          </a:bodyPr>
          <a:lstStyle/>
          <a:p>
            <a:r>
              <a:rPr lang="en-US" sz="2560" dirty="0">
                <a:solidFill>
                  <a:schemeClr val="bg1">
                    <a:lumMod val="10000"/>
                  </a:schemeClr>
                </a:solidFill>
                <a:latin typeface="ABeeZee" panose="020B0604020202020204" charset="0"/>
              </a:rPr>
              <a:t>Home Automation Systems</a:t>
            </a:r>
            <a:endParaRPr sz="2560" dirty="0">
              <a:solidFill>
                <a:schemeClr val="bg1">
                  <a:lumMod val="10000"/>
                </a:schemeClr>
              </a:solidFill>
              <a:latin typeface="ABeeZee" panose="020B0604020202020204" charset="0"/>
            </a:endParaRPr>
          </a:p>
        </p:txBody>
      </p:sp>
      <p:sp>
        <p:nvSpPr>
          <p:cNvPr id="5082" name="Google Shape;5082;p57">
            <a:extLst>
              <a:ext uri="{FF2B5EF4-FFF2-40B4-BE49-F238E27FC236}">
                <a16:creationId xmlns:a16="http://schemas.microsoft.com/office/drawing/2014/main" id="{43511238-CCA8-62F1-4FB1-E781F6330AE4}"/>
              </a:ext>
            </a:extLst>
          </p:cNvPr>
          <p:cNvSpPr txBox="1">
            <a:spLocks noGrp="1"/>
          </p:cNvSpPr>
          <p:nvPr>
            <p:ph type="title" idx="3"/>
          </p:nvPr>
        </p:nvSpPr>
        <p:spPr>
          <a:xfrm>
            <a:off x="5611356" y="3072981"/>
            <a:ext cx="3243256" cy="685123"/>
          </a:xfrm>
          <a:prstGeom prst="rect">
            <a:avLst/>
          </a:prstGeom>
        </p:spPr>
        <p:txBody>
          <a:bodyPr spcFirstLastPara="1" wrap="square" lIns="146280" tIns="146280" rIns="146280" bIns="146280" anchor="t" anchorCtr="0">
            <a:noAutofit/>
          </a:bodyPr>
          <a:lstStyle/>
          <a:p>
            <a:pPr algn="l"/>
            <a:r>
              <a:rPr lang="en-US" sz="2560" dirty="0">
                <a:solidFill>
                  <a:schemeClr val="bg1">
                    <a:lumMod val="10000"/>
                  </a:schemeClr>
                </a:solidFill>
                <a:latin typeface="ABeeZee" panose="020B0604020202020204" charset="0"/>
              </a:rPr>
              <a:t>  Smart Assistants</a:t>
            </a:r>
            <a:endParaRPr sz="2560" dirty="0">
              <a:solidFill>
                <a:schemeClr val="bg1">
                  <a:lumMod val="10000"/>
                </a:schemeClr>
              </a:solidFill>
              <a:latin typeface="ABeeZee" panose="020B0604020202020204" charset="0"/>
            </a:endParaRPr>
          </a:p>
        </p:txBody>
      </p:sp>
      <p:sp>
        <p:nvSpPr>
          <p:cNvPr id="5084" name="Google Shape;5084;p57">
            <a:extLst>
              <a:ext uri="{FF2B5EF4-FFF2-40B4-BE49-F238E27FC236}">
                <a16:creationId xmlns:a16="http://schemas.microsoft.com/office/drawing/2014/main" id="{F14CAA98-4C33-0CCA-BF52-5CDF661DE9F9}"/>
              </a:ext>
            </a:extLst>
          </p:cNvPr>
          <p:cNvSpPr txBox="1">
            <a:spLocks noGrp="1"/>
          </p:cNvSpPr>
          <p:nvPr>
            <p:ph type="title" idx="5"/>
          </p:nvPr>
        </p:nvSpPr>
        <p:spPr>
          <a:xfrm>
            <a:off x="684440" y="5949805"/>
            <a:ext cx="3243258" cy="685123"/>
          </a:xfrm>
          <a:prstGeom prst="rect">
            <a:avLst/>
          </a:prstGeom>
        </p:spPr>
        <p:txBody>
          <a:bodyPr spcFirstLastPara="1" wrap="square" lIns="146280" tIns="146280" rIns="146280" bIns="146280" anchor="t" anchorCtr="0">
            <a:noAutofit/>
          </a:bodyPr>
          <a:lstStyle/>
          <a:p>
            <a:pPr algn="l"/>
            <a:r>
              <a:rPr lang="en-US" sz="2560" dirty="0">
                <a:solidFill>
                  <a:srgbClr val="1C1E21"/>
                </a:solidFill>
                <a:latin typeface="ABeeZee" panose="020B0604020202020204" charset="0"/>
              </a:rPr>
              <a:t>   Security Systems</a:t>
            </a:r>
            <a:br>
              <a:rPr lang="en-US" b="0" i="0" dirty="0">
                <a:solidFill>
                  <a:srgbClr val="1C1E21"/>
                </a:solidFill>
                <a:effectLst/>
                <a:latin typeface="ABeeZee" panose="020B0604020202020204" charset="0"/>
              </a:rPr>
            </a:br>
            <a:br>
              <a:rPr lang="en-US" b="0" i="0" dirty="0">
                <a:solidFill>
                  <a:srgbClr val="1C1E21"/>
                </a:solidFill>
                <a:effectLst/>
                <a:latin typeface="ABeeZee" panose="020B0604020202020204" charset="0"/>
              </a:rPr>
            </a:br>
            <a:endParaRPr dirty="0">
              <a:latin typeface="ABeeZee" panose="020B0604020202020204" charset="0"/>
            </a:endParaRPr>
          </a:p>
        </p:txBody>
      </p:sp>
      <p:sp>
        <p:nvSpPr>
          <p:cNvPr id="5086" name="Google Shape;5086;p57">
            <a:extLst>
              <a:ext uri="{FF2B5EF4-FFF2-40B4-BE49-F238E27FC236}">
                <a16:creationId xmlns:a16="http://schemas.microsoft.com/office/drawing/2014/main" id="{82874C5B-D32C-FB5C-6F62-5EB67D98418E}"/>
              </a:ext>
            </a:extLst>
          </p:cNvPr>
          <p:cNvSpPr txBox="1">
            <a:spLocks noGrp="1"/>
          </p:cNvSpPr>
          <p:nvPr>
            <p:ph type="title" idx="7"/>
          </p:nvPr>
        </p:nvSpPr>
        <p:spPr>
          <a:xfrm>
            <a:off x="5430291" y="5774830"/>
            <a:ext cx="3424320" cy="844320"/>
          </a:xfrm>
          <a:prstGeom prst="rect">
            <a:avLst/>
          </a:prstGeom>
        </p:spPr>
        <p:txBody>
          <a:bodyPr spcFirstLastPara="1" wrap="square" lIns="146280" tIns="146280" rIns="146280" bIns="146280" anchor="t" anchorCtr="0">
            <a:noAutofit/>
          </a:bodyPr>
          <a:lstStyle/>
          <a:p>
            <a:r>
              <a:rPr lang="en-US" sz="2560" dirty="0">
                <a:solidFill>
                  <a:schemeClr val="bg1">
                    <a:lumMod val="10000"/>
                  </a:schemeClr>
                </a:solidFill>
                <a:latin typeface="ABeeZee" panose="020B0604020202020204" charset="0"/>
              </a:rPr>
              <a:t>Internet of Things (IoT)</a:t>
            </a:r>
            <a:endParaRPr sz="2560" dirty="0">
              <a:solidFill>
                <a:schemeClr val="bg1">
                  <a:lumMod val="10000"/>
                </a:schemeClr>
              </a:solidFill>
              <a:latin typeface="ABeeZee" panose="020B0604020202020204" charset="0"/>
            </a:endParaRPr>
          </a:p>
        </p:txBody>
      </p:sp>
      <p:pic>
        <p:nvPicPr>
          <p:cNvPr id="3" name="Picture 2">
            <a:extLst>
              <a:ext uri="{FF2B5EF4-FFF2-40B4-BE49-F238E27FC236}">
                <a16:creationId xmlns:a16="http://schemas.microsoft.com/office/drawing/2014/main" id="{A983127F-BEC6-BD25-B23E-98D75F369F62}"/>
              </a:ext>
            </a:extLst>
          </p:cNvPr>
          <p:cNvPicPr>
            <a:picLocks noChangeAspect="1"/>
          </p:cNvPicPr>
          <p:nvPr/>
        </p:nvPicPr>
        <p:blipFill>
          <a:blip r:embed="rId3"/>
          <a:stretch>
            <a:fillRect/>
          </a:stretch>
        </p:blipFill>
        <p:spPr>
          <a:xfrm>
            <a:off x="1521682" y="1698735"/>
            <a:ext cx="2189226" cy="1390714"/>
          </a:xfrm>
          <a:prstGeom prst="rect">
            <a:avLst/>
          </a:prstGeom>
        </p:spPr>
      </p:pic>
      <p:pic>
        <p:nvPicPr>
          <p:cNvPr id="5" name="Picture 4">
            <a:extLst>
              <a:ext uri="{FF2B5EF4-FFF2-40B4-BE49-F238E27FC236}">
                <a16:creationId xmlns:a16="http://schemas.microsoft.com/office/drawing/2014/main" id="{A1763087-531A-9698-D42B-51E107798CC2}"/>
              </a:ext>
            </a:extLst>
          </p:cNvPr>
          <p:cNvPicPr>
            <a:picLocks noChangeAspect="1"/>
          </p:cNvPicPr>
          <p:nvPr/>
        </p:nvPicPr>
        <p:blipFill>
          <a:blip r:embed="rId4"/>
          <a:stretch>
            <a:fillRect/>
          </a:stretch>
        </p:blipFill>
        <p:spPr>
          <a:xfrm>
            <a:off x="5867951" y="1719345"/>
            <a:ext cx="2434067" cy="1370104"/>
          </a:xfrm>
          <a:prstGeom prst="rect">
            <a:avLst/>
          </a:prstGeom>
        </p:spPr>
      </p:pic>
      <p:pic>
        <p:nvPicPr>
          <p:cNvPr id="7" name="Picture 6">
            <a:extLst>
              <a:ext uri="{FF2B5EF4-FFF2-40B4-BE49-F238E27FC236}">
                <a16:creationId xmlns:a16="http://schemas.microsoft.com/office/drawing/2014/main" id="{BC7252A0-7AD4-2992-2DA9-074D03B79E42}"/>
              </a:ext>
            </a:extLst>
          </p:cNvPr>
          <p:cNvPicPr>
            <a:picLocks noChangeAspect="1"/>
          </p:cNvPicPr>
          <p:nvPr/>
        </p:nvPicPr>
        <p:blipFill>
          <a:blip r:embed="rId5"/>
          <a:stretch>
            <a:fillRect/>
          </a:stretch>
        </p:blipFill>
        <p:spPr>
          <a:xfrm>
            <a:off x="10426878" y="1805067"/>
            <a:ext cx="2331872" cy="1309091"/>
          </a:xfrm>
          <a:prstGeom prst="rect">
            <a:avLst/>
          </a:prstGeom>
        </p:spPr>
      </p:pic>
      <p:pic>
        <p:nvPicPr>
          <p:cNvPr id="9" name="Picture 8">
            <a:extLst>
              <a:ext uri="{FF2B5EF4-FFF2-40B4-BE49-F238E27FC236}">
                <a16:creationId xmlns:a16="http://schemas.microsoft.com/office/drawing/2014/main" id="{FA81EF0E-ABA8-D8BF-62DC-9891363CA6C4}"/>
              </a:ext>
            </a:extLst>
          </p:cNvPr>
          <p:cNvPicPr>
            <a:picLocks noChangeAspect="1"/>
          </p:cNvPicPr>
          <p:nvPr/>
        </p:nvPicPr>
        <p:blipFill>
          <a:blip r:embed="rId6"/>
          <a:stretch>
            <a:fillRect/>
          </a:stretch>
        </p:blipFill>
        <p:spPr>
          <a:xfrm>
            <a:off x="1250022" y="4740802"/>
            <a:ext cx="2478718" cy="1097878"/>
          </a:xfrm>
          <a:prstGeom prst="rect">
            <a:avLst/>
          </a:prstGeom>
        </p:spPr>
      </p:pic>
      <p:pic>
        <p:nvPicPr>
          <p:cNvPr id="11" name="Picture 10">
            <a:extLst>
              <a:ext uri="{FF2B5EF4-FFF2-40B4-BE49-F238E27FC236}">
                <a16:creationId xmlns:a16="http://schemas.microsoft.com/office/drawing/2014/main" id="{FC096D28-F75C-66D9-5CC7-AF0790E7AB57}"/>
              </a:ext>
            </a:extLst>
          </p:cNvPr>
          <p:cNvPicPr>
            <a:picLocks noChangeAspect="1"/>
          </p:cNvPicPr>
          <p:nvPr/>
        </p:nvPicPr>
        <p:blipFill>
          <a:blip r:embed="rId7"/>
          <a:stretch>
            <a:fillRect/>
          </a:stretch>
        </p:blipFill>
        <p:spPr>
          <a:xfrm>
            <a:off x="5867951" y="4484090"/>
            <a:ext cx="2434067" cy="1182384"/>
          </a:xfrm>
          <a:prstGeom prst="rect">
            <a:avLst/>
          </a:prstGeom>
        </p:spPr>
      </p:pic>
      <p:pic>
        <p:nvPicPr>
          <p:cNvPr id="15" name="Picture 14">
            <a:extLst>
              <a:ext uri="{FF2B5EF4-FFF2-40B4-BE49-F238E27FC236}">
                <a16:creationId xmlns:a16="http://schemas.microsoft.com/office/drawing/2014/main" id="{9E29CEAA-3C90-C9CB-232F-A9A158CFD0B2}"/>
              </a:ext>
            </a:extLst>
          </p:cNvPr>
          <p:cNvPicPr>
            <a:picLocks noChangeAspect="1"/>
          </p:cNvPicPr>
          <p:nvPr/>
        </p:nvPicPr>
        <p:blipFill>
          <a:blip r:embed="rId8"/>
          <a:stretch>
            <a:fillRect/>
          </a:stretch>
        </p:blipFill>
        <p:spPr>
          <a:xfrm>
            <a:off x="10310229" y="4484089"/>
            <a:ext cx="2740211" cy="1263066"/>
          </a:xfrm>
          <a:prstGeom prst="rect">
            <a:avLst/>
          </a:prstGeom>
        </p:spPr>
      </p:pic>
    </p:spTree>
    <p:extLst>
      <p:ext uri="{BB962C8B-B14F-4D97-AF65-F5344CB8AC3E}">
        <p14:creationId xmlns:p14="http://schemas.microsoft.com/office/powerpoint/2010/main" val="4290938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EF456-F5C8-0574-678A-FD40F781FCB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2DF5040-DA24-9D1D-A160-76B7A460AA15}"/>
              </a:ext>
            </a:extLst>
          </p:cNvPr>
          <p:cNvPicPr>
            <a:picLocks noChangeAspect="1"/>
          </p:cNvPicPr>
          <p:nvPr/>
        </p:nvPicPr>
        <p:blipFill>
          <a:blip r:embed="rId3"/>
          <a:stretch>
            <a:fillRect/>
          </a:stretch>
        </p:blipFill>
        <p:spPr>
          <a:xfrm>
            <a:off x="-119234" y="-33275"/>
            <a:ext cx="14863934" cy="8296149"/>
          </a:xfrm>
          <a:prstGeom prst="rect">
            <a:avLst/>
          </a:prstGeom>
        </p:spPr>
      </p:pic>
      <p:sp>
        <p:nvSpPr>
          <p:cNvPr id="5" name="Text 1">
            <a:extLst>
              <a:ext uri="{FF2B5EF4-FFF2-40B4-BE49-F238E27FC236}">
                <a16:creationId xmlns:a16="http://schemas.microsoft.com/office/drawing/2014/main" id="{7582C366-6533-F144-DFE5-782DA74C9681}"/>
              </a:ext>
            </a:extLst>
          </p:cNvPr>
          <p:cNvSpPr/>
          <p:nvPr/>
        </p:nvSpPr>
        <p:spPr>
          <a:xfrm>
            <a:off x="414338" y="1936790"/>
            <a:ext cx="8230897" cy="1194337"/>
          </a:xfrm>
          <a:prstGeom prst="rect">
            <a:avLst/>
          </a:prstGeom>
          <a:noFill/>
          <a:ln/>
        </p:spPr>
        <p:txBody>
          <a:bodyPr wrap="square" rtlCol="0" anchor="t"/>
          <a:lstStyle/>
          <a:p>
            <a:pPr marL="0" indent="0">
              <a:lnSpc>
                <a:spcPts val="6561"/>
              </a:lnSpc>
              <a:buNone/>
            </a:pPr>
            <a:r>
              <a:rPr lang="en-US" sz="4800" b="1" dirty="0">
                <a:solidFill>
                  <a:srgbClr val="FFFFFF"/>
                </a:solidFill>
                <a:latin typeface="Nunito" pitchFamily="34" charset="0"/>
                <a:ea typeface="Nunito" pitchFamily="34" charset="-122"/>
                <a:cs typeface="Nunito" pitchFamily="34" charset="-120"/>
              </a:rPr>
              <a:t>Digital Vending Machines</a:t>
            </a:r>
            <a:endParaRPr lang="en-US" sz="4800" dirty="0"/>
          </a:p>
        </p:txBody>
      </p:sp>
      <p:sp>
        <p:nvSpPr>
          <p:cNvPr id="6" name="Text 2">
            <a:extLst>
              <a:ext uri="{FF2B5EF4-FFF2-40B4-BE49-F238E27FC236}">
                <a16:creationId xmlns:a16="http://schemas.microsoft.com/office/drawing/2014/main" id="{F1D3C7EC-086A-0327-D747-C11FD83E47D4}"/>
              </a:ext>
            </a:extLst>
          </p:cNvPr>
          <p:cNvSpPr/>
          <p:nvPr/>
        </p:nvSpPr>
        <p:spPr>
          <a:xfrm>
            <a:off x="614124" y="1936790"/>
            <a:ext cx="7477601" cy="2340742"/>
          </a:xfrm>
          <a:prstGeom prst="rect">
            <a:avLst/>
          </a:prstGeom>
          <a:noFill/>
          <a:ln/>
        </p:spPr>
        <p:txBody>
          <a:bodyPr wrap="square" rtlCol="0" anchor="t"/>
          <a:lstStyle/>
          <a:p>
            <a:pPr marL="0" indent="0">
              <a:lnSpc>
                <a:spcPts val="2799"/>
              </a:lnSpc>
              <a:buNone/>
            </a:pPr>
            <a:endParaRPr lang="en-US" sz="2000" dirty="0"/>
          </a:p>
        </p:txBody>
      </p:sp>
      <p:pic>
        <p:nvPicPr>
          <p:cNvPr id="13" name="Picture 12">
            <a:extLst>
              <a:ext uri="{FF2B5EF4-FFF2-40B4-BE49-F238E27FC236}">
                <a16:creationId xmlns:a16="http://schemas.microsoft.com/office/drawing/2014/main" id="{D22B7C50-F8FE-2C57-3423-A128B3C9F712}"/>
              </a:ext>
            </a:extLst>
          </p:cNvPr>
          <p:cNvPicPr>
            <a:picLocks noChangeAspect="1"/>
          </p:cNvPicPr>
          <p:nvPr/>
        </p:nvPicPr>
        <p:blipFill>
          <a:blip r:embed="rId4"/>
          <a:stretch>
            <a:fillRect/>
          </a:stretch>
        </p:blipFill>
        <p:spPr>
          <a:xfrm>
            <a:off x="9982200" y="366587"/>
            <a:ext cx="4762500" cy="6891464"/>
          </a:xfrm>
          <a:prstGeom prst="rect">
            <a:avLst/>
          </a:prstGeom>
        </p:spPr>
      </p:pic>
    </p:spTree>
    <p:extLst>
      <p:ext uri="{BB962C8B-B14F-4D97-AF65-F5344CB8AC3E}">
        <p14:creationId xmlns:p14="http://schemas.microsoft.com/office/powerpoint/2010/main" val="1567938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02E7F-521B-F252-25ED-7410A421697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3C023B5-8B10-5CC7-27B8-46B7971C7AC6}"/>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BD4A035F-4B41-E1C8-250F-21DE560BCC94}"/>
              </a:ext>
            </a:extLst>
          </p:cNvPr>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a:extLst>
              <a:ext uri="{FF2B5EF4-FFF2-40B4-BE49-F238E27FC236}">
                <a16:creationId xmlns:a16="http://schemas.microsoft.com/office/drawing/2014/main" id="{D35F781A-0D44-A956-E53A-0EF93C82E0A4}"/>
              </a:ext>
            </a:extLst>
          </p:cNvPr>
          <p:cNvPicPr>
            <a:picLocks noChangeAspect="1"/>
          </p:cNvPicPr>
          <p:nvPr/>
        </p:nvPicPr>
        <p:blipFill>
          <a:blip r:embed="rId4"/>
          <a:stretch>
            <a:fillRect/>
          </a:stretch>
        </p:blipFill>
        <p:spPr>
          <a:xfrm>
            <a:off x="0" y="0"/>
            <a:ext cx="14630400" cy="8229600"/>
          </a:xfrm>
          <a:prstGeom prst="rect">
            <a:avLst/>
          </a:prstGeom>
        </p:spPr>
      </p:pic>
      <p:sp>
        <p:nvSpPr>
          <p:cNvPr id="5" name="Shape 1">
            <a:extLst>
              <a:ext uri="{FF2B5EF4-FFF2-40B4-BE49-F238E27FC236}">
                <a16:creationId xmlns:a16="http://schemas.microsoft.com/office/drawing/2014/main" id="{3A5C69C9-B7E7-E03E-D031-4282D451517E}"/>
              </a:ext>
            </a:extLst>
          </p:cNvPr>
          <p:cNvSpPr/>
          <p:nvPr/>
        </p:nvSpPr>
        <p:spPr>
          <a:xfrm>
            <a:off x="0" y="0"/>
            <a:ext cx="14630400" cy="8229600"/>
          </a:xfrm>
          <a:prstGeom prst="rect">
            <a:avLst/>
          </a:prstGeom>
          <a:solidFill>
            <a:srgbClr val="00002E">
              <a:alpha val="80000"/>
            </a:srgbClr>
          </a:solidFill>
          <a:ln/>
        </p:spPr>
        <p:txBody>
          <a:bodyPr/>
          <a:lstStyle/>
          <a:p>
            <a:r>
              <a:rPr lang="en-US" sz="4770" b="0" i="0" dirty="0">
                <a:solidFill>
                  <a:srgbClr val="E4E6EB"/>
                </a:solidFill>
                <a:effectLst/>
                <a:latin typeface="Segoe UI Historic" panose="020B0502040204020203" pitchFamily="34" charset="0"/>
              </a:rPr>
              <a:t>          </a:t>
            </a:r>
          </a:p>
          <a:p>
            <a:endParaRPr lang="en-US" sz="4770" dirty="0">
              <a:solidFill>
                <a:srgbClr val="E4E6EB"/>
              </a:solidFill>
              <a:latin typeface="Segoe UI Historic" panose="020B0502040204020203" pitchFamily="34" charset="0"/>
            </a:endParaRPr>
          </a:p>
          <a:p>
            <a:r>
              <a:rPr lang="en-US" sz="4770" b="0" i="0" dirty="0">
                <a:solidFill>
                  <a:srgbClr val="E4E6EB"/>
                </a:solidFill>
                <a:effectLst/>
                <a:latin typeface="Segoe UI Historic" panose="020B0502040204020203" pitchFamily="34" charset="0"/>
              </a:rPr>
              <a:t>          </a:t>
            </a:r>
            <a:r>
              <a:rPr lang="en-US" sz="4370" b="0" i="0" dirty="0" err="1">
                <a:solidFill>
                  <a:srgbClr val="E4E6EB"/>
                </a:solidFill>
                <a:effectLst/>
                <a:latin typeface="Segoe UI Historic" panose="020B0502040204020203" pitchFamily="34" charset="0"/>
              </a:rPr>
              <a:t>Defination</a:t>
            </a:r>
            <a:endParaRPr lang="en-US" sz="4370" dirty="0"/>
          </a:p>
        </p:txBody>
      </p:sp>
      <p:sp>
        <p:nvSpPr>
          <p:cNvPr id="6" name="Text 2">
            <a:extLst>
              <a:ext uri="{FF2B5EF4-FFF2-40B4-BE49-F238E27FC236}">
                <a16:creationId xmlns:a16="http://schemas.microsoft.com/office/drawing/2014/main" id="{4F5BAD71-7155-5711-D12D-12E2A183DDB9}"/>
              </a:ext>
            </a:extLst>
          </p:cNvPr>
          <p:cNvSpPr/>
          <p:nvPr/>
        </p:nvSpPr>
        <p:spPr>
          <a:xfrm flipH="1">
            <a:off x="9143999" y="1420791"/>
            <a:ext cx="2673927" cy="937246"/>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Problem</a:t>
            </a:r>
            <a:endParaRPr lang="en-US" sz="4374" dirty="0"/>
          </a:p>
        </p:txBody>
      </p:sp>
      <p:sp>
        <p:nvSpPr>
          <p:cNvPr id="7" name="Shape 3">
            <a:extLst>
              <a:ext uri="{FF2B5EF4-FFF2-40B4-BE49-F238E27FC236}">
                <a16:creationId xmlns:a16="http://schemas.microsoft.com/office/drawing/2014/main" id="{52FD03C7-0C15-C8CA-7A9E-6A7C15D38942}"/>
              </a:ext>
            </a:extLst>
          </p:cNvPr>
          <p:cNvSpPr/>
          <p:nvPr/>
        </p:nvSpPr>
        <p:spPr>
          <a:xfrm>
            <a:off x="8009042" y="2695405"/>
            <a:ext cx="5382448" cy="4113405"/>
          </a:xfrm>
          <a:prstGeom prst="roundRect">
            <a:avLst>
              <a:gd name="adj" fmla="val 12645"/>
            </a:avLst>
          </a:prstGeom>
          <a:solidFill>
            <a:srgbClr val="00002E"/>
          </a:solidFill>
          <a:ln w="27742">
            <a:solidFill>
              <a:srgbClr val="F2B42D"/>
            </a:solidFill>
            <a:prstDash val="solid"/>
          </a:ln>
        </p:spPr>
        <p:txBody>
          <a:bodyPr/>
          <a:lstStyle/>
          <a:p>
            <a:endParaRPr lang="en-US" dirty="0"/>
          </a:p>
        </p:txBody>
      </p:sp>
      <p:sp>
        <p:nvSpPr>
          <p:cNvPr id="8" name="Text 4">
            <a:extLst>
              <a:ext uri="{FF2B5EF4-FFF2-40B4-BE49-F238E27FC236}">
                <a16:creationId xmlns:a16="http://schemas.microsoft.com/office/drawing/2014/main" id="{DD9BD8BD-7C95-E6DB-0260-76F705091DB6}"/>
              </a:ext>
            </a:extLst>
          </p:cNvPr>
          <p:cNvSpPr/>
          <p:nvPr/>
        </p:nvSpPr>
        <p:spPr>
          <a:xfrm>
            <a:off x="2598301" y="2966799"/>
            <a:ext cx="2467570" cy="347186"/>
          </a:xfrm>
          <a:prstGeom prst="rect">
            <a:avLst/>
          </a:prstGeom>
          <a:noFill/>
          <a:ln/>
        </p:spPr>
        <p:txBody>
          <a:bodyPr wrap="none" rtlCol="0" anchor="t"/>
          <a:lstStyle/>
          <a:p>
            <a:pPr marL="0" indent="0">
              <a:lnSpc>
                <a:spcPts val="2734"/>
              </a:lnSpc>
              <a:buNone/>
            </a:pPr>
            <a:endParaRPr lang="en-US" sz="2187" dirty="0"/>
          </a:p>
        </p:txBody>
      </p:sp>
      <p:sp>
        <p:nvSpPr>
          <p:cNvPr id="9" name="Text 5">
            <a:extLst>
              <a:ext uri="{FF2B5EF4-FFF2-40B4-BE49-F238E27FC236}">
                <a16:creationId xmlns:a16="http://schemas.microsoft.com/office/drawing/2014/main" id="{B72E865D-6726-2D95-FB49-42FE1E825840}"/>
              </a:ext>
            </a:extLst>
          </p:cNvPr>
          <p:cNvSpPr/>
          <p:nvPr/>
        </p:nvSpPr>
        <p:spPr>
          <a:xfrm>
            <a:off x="8285019" y="2966799"/>
            <a:ext cx="4932217" cy="3475565"/>
          </a:xfrm>
          <a:prstGeom prst="rect">
            <a:avLst/>
          </a:prstGeom>
          <a:noFill/>
          <a:ln/>
        </p:spPr>
        <p:txBody>
          <a:bodyPr wrap="square" rtlCol="0" anchor="t"/>
          <a:lstStyle/>
          <a:p>
            <a:pPr marL="0" indent="0" algn="just">
              <a:lnSpc>
                <a:spcPts val="2799"/>
              </a:lnSpc>
              <a:buNone/>
            </a:pPr>
            <a:r>
              <a:rPr lang="en-US" sz="2400" b="0" i="0" dirty="0">
                <a:solidFill>
                  <a:srgbClr val="E4E6EB"/>
                </a:solidFill>
                <a:effectLst/>
                <a:latin typeface="ABeeZee"/>
              </a:rPr>
              <a:t>Vending machines in places like shopping malls and universities offer convenience, quick access to snacks, and a variety of products without the need for interaction. They save space and are strategically located for easy accessibility in busy areas, providing a hassle-free solution for on-the-go needs.</a:t>
            </a:r>
            <a:endParaRPr lang="en-US" sz="2400" dirty="0">
              <a:latin typeface="ABeeZee"/>
            </a:endParaRPr>
          </a:p>
        </p:txBody>
      </p:sp>
      <p:sp>
        <p:nvSpPr>
          <p:cNvPr id="15" name="Text 11">
            <a:extLst>
              <a:ext uri="{FF2B5EF4-FFF2-40B4-BE49-F238E27FC236}">
                <a16:creationId xmlns:a16="http://schemas.microsoft.com/office/drawing/2014/main" id="{A81EE248-FCA2-F15E-C850-BCA305CDB3AF}"/>
              </a:ext>
            </a:extLst>
          </p:cNvPr>
          <p:cNvSpPr/>
          <p:nvPr/>
        </p:nvSpPr>
        <p:spPr>
          <a:xfrm>
            <a:off x="9368671" y="3794403"/>
            <a:ext cx="2663190" cy="2132409"/>
          </a:xfrm>
          <a:prstGeom prst="rect">
            <a:avLst/>
          </a:prstGeom>
          <a:noFill/>
          <a:ln/>
        </p:spPr>
        <p:txBody>
          <a:bodyPr wrap="square" rtlCol="0" anchor="t"/>
          <a:lstStyle/>
          <a:p>
            <a:pPr marL="0" indent="0">
              <a:lnSpc>
                <a:spcPts val="2799"/>
              </a:lnSpc>
              <a:buNone/>
            </a:pPr>
            <a:endParaRPr lang="en-US" sz="1750" dirty="0"/>
          </a:p>
        </p:txBody>
      </p:sp>
      <p:sp>
        <p:nvSpPr>
          <p:cNvPr id="16" name="Shape 3">
            <a:extLst>
              <a:ext uri="{FF2B5EF4-FFF2-40B4-BE49-F238E27FC236}">
                <a16:creationId xmlns:a16="http://schemas.microsoft.com/office/drawing/2014/main" id="{CC0E95D5-7E09-DC59-963C-B5A5F9C3CBDA}"/>
              </a:ext>
            </a:extLst>
          </p:cNvPr>
          <p:cNvSpPr/>
          <p:nvPr/>
        </p:nvSpPr>
        <p:spPr>
          <a:xfrm>
            <a:off x="937808" y="2695405"/>
            <a:ext cx="5382448" cy="4113405"/>
          </a:xfrm>
          <a:prstGeom prst="roundRect">
            <a:avLst>
              <a:gd name="adj" fmla="val 12645"/>
            </a:avLst>
          </a:prstGeom>
          <a:solidFill>
            <a:srgbClr val="00002E"/>
          </a:solidFill>
          <a:ln w="27742">
            <a:solidFill>
              <a:srgbClr val="F2B42D"/>
            </a:solidFill>
            <a:prstDash val="solid"/>
          </a:ln>
        </p:spPr>
        <p:txBody>
          <a:bodyPr/>
          <a:lstStyle/>
          <a:p>
            <a:r>
              <a:rPr lang="en-US" sz="2400" b="0" i="0" dirty="0">
                <a:solidFill>
                  <a:srgbClr val="E4E6EB"/>
                </a:solidFill>
                <a:effectLst/>
                <a:latin typeface="ABeeZee"/>
              </a:rPr>
              <a:t>A vending machine is an automated machine that dispenses items such as snacks, beverages, cigarettes, and lottery tickets to consumers after cash, a credit card, or other forms of payment are inserted into the machine or otherwise made . Digital vending machines are modern , automated solution that offer convenience and  accessibility  to consumers.</a:t>
            </a:r>
            <a:endParaRPr lang="en-US" sz="2400" dirty="0">
              <a:latin typeface="ABeeZee"/>
            </a:endParaRPr>
          </a:p>
        </p:txBody>
      </p:sp>
    </p:spTree>
    <p:extLst>
      <p:ext uri="{BB962C8B-B14F-4D97-AF65-F5344CB8AC3E}">
        <p14:creationId xmlns:p14="http://schemas.microsoft.com/office/powerpoint/2010/main" val="786258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E5825-0324-B9B5-EA1E-1F4527F05D4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CF8E282-E08B-025C-D23E-B967D836D42B}"/>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52E035D4-9335-3BCA-BD47-66ADCCC8517E}"/>
              </a:ext>
            </a:extLst>
          </p:cNvPr>
          <p:cNvSpPr/>
          <p:nvPr/>
        </p:nvSpPr>
        <p:spPr>
          <a:xfrm>
            <a:off x="0" y="0"/>
            <a:ext cx="14630400" cy="8229600"/>
          </a:xfrm>
          <a:prstGeom prst="rect">
            <a:avLst/>
          </a:prstGeom>
          <a:solidFill>
            <a:srgbClr val="00002E">
              <a:alpha val="75000"/>
            </a:srgbClr>
          </a:solidFill>
          <a:ln/>
        </p:spPr>
        <p:txBody>
          <a:bodyPr/>
          <a:lstStyle/>
          <a:p>
            <a:endParaRPr lang="en-US" dirty="0"/>
          </a:p>
        </p:txBody>
      </p:sp>
      <p:pic>
        <p:nvPicPr>
          <p:cNvPr id="4" name="Image 1" descr="preencoded.png">
            <a:extLst>
              <a:ext uri="{FF2B5EF4-FFF2-40B4-BE49-F238E27FC236}">
                <a16:creationId xmlns:a16="http://schemas.microsoft.com/office/drawing/2014/main" id="{59898102-BBE1-67F7-C2DD-6F9244667F7D}"/>
              </a:ext>
            </a:extLst>
          </p:cNvPr>
          <p:cNvPicPr>
            <a:picLocks noChangeAspect="1"/>
          </p:cNvPicPr>
          <p:nvPr/>
        </p:nvPicPr>
        <p:blipFill>
          <a:blip r:embed="rId4"/>
          <a:stretch>
            <a:fillRect/>
          </a:stretch>
        </p:blipFill>
        <p:spPr>
          <a:xfrm>
            <a:off x="9772650" y="0"/>
            <a:ext cx="4857750" cy="8229600"/>
          </a:xfrm>
          <a:prstGeom prst="rect">
            <a:avLst/>
          </a:prstGeom>
        </p:spPr>
      </p:pic>
      <p:sp>
        <p:nvSpPr>
          <p:cNvPr id="5" name="Text 1">
            <a:extLst>
              <a:ext uri="{FF2B5EF4-FFF2-40B4-BE49-F238E27FC236}">
                <a16:creationId xmlns:a16="http://schemas.microsoft.com/office/drawing/2014/main" id="{FE4B3B84-1517-870F-5881-F735B20E55C7}"/>
              </a:ext>
            </a:extLst>
          </p:cNvPr>
          <p:cNvSpPr/>
          <p:nvPr/>
        </p:nvSpPr>
        <p:spPr>
          <a:xfrm>
            <a:off x="1717964" y="971551"/>
            <a:ext cx="3297381" cy="939880"/>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Motivation</a:t>
            </a:r>
            <a:endParaRPr lang="en-US" sz="4374" dirty="0"/>
          </a:p>
        </p:txBody>
      </p:sp>
      <p:sp>
        <p:nvSpPr>
          <p:cNvPr id="7" name="Text 3">
            <a:extLst>
              <a:ext uri="{FF2B5EF4-FFF2-40B4-BE49-F238E27FC236}">
                <a16:creationId xmlns:a16="http://schemas.microsoft.com/office/drawing/2014/main" id="{BE0E4568-8879-0856-2F6B-FAF0CA072FC3}"/>
              </a:ext>
            </a:extLst>
          </p:cNvPr>
          <p:cNvSpPr/>
          <p:nvPr/>
        </p:nvSpPr>
        <p:spPr>
          <a:xfrm>
            <a:off x="983099" y="2459950"/>
            <a:ext cx="200025" cy="416481"/>
          </a:xfrm>
          <a:prstGeom prst="rect">
            <a:avLst/>
          </a:prstGeom>
          <a:noFill/>
          <a:ln/>
        </p:spPr>
        <p:txBody>
          <a:bodyPr wrap="none" rtlCol="0" anchor="t"/>
          <a:lstStyle/>
          <a:p>
            <a:pPr marL="0" indent="0" algn="ctr">
              <a:lnSpc>
                <a:spcPts val="3281"/>
              </a:lnSpc>
              <a:buNone/>
            </a:pPr>
            <a:endParaRPr lang="en-US" sz="2624" dirty="0"/>
          </a:p>
        </p:txBody>
      </p:sp>
      <p:sp>
        <p:nvSpPr>
          <p:cNvPr id="9" name="Text 5">
            <a:extLst>
              <a:ext uri="{FF2B5EF4-FFF2-40B4-BE49-F238E27FC236}">
                <a16:creationId xmlns:a16="http://schemas.microsoft.com/office/drawing/2014/main" id="{808F8AB2-8724-B2BD-8257-614BA548F3AE}"/>
              </a:ext>
            </a:extLst>
          </p:cNvPr>
          <p:cNvSpPr/>
          <p:nvPr/>
        </p:nvSpPr>
        <p:spPr>
          <a:xfrm>
            <a:off x="833200" y="1648691"/>
            <a:ext cx="3420145" cy="3823454"/>
          </a:xfrm>
          <a:prstGeom prst="rect">
            <a:avLst/>
          </a:prstGeom>
          <a:noFill/>
          <a:ln/>
        </p:spPr>
        <p:txBody>
          <a:bodyPr wrap="square" rtlCol="0" anchor="t"/>
          <a:lstStyle/>
          <a:p>
            <a:pPr algn="l">
              <a:buFont typeface="Arial" panose="020B0604020202020204" pitchFamily="34" charset="0"/>
              <a:buChar char="•"/>
            </a:pPr>
            <a:endParaRPr lang="en-US" sz="2000" b="0" i="0" dirty="0">
              <a:solidFill>
                <a:srgbClr val="D1D5DB"/>
              </a:solidFill>
              <a:effectLst/>
              <a:latin typeface="Söhne"/>
            </a:endParaRPr>
          </a:p>
        </p:txBody>
      </p:sp>
      <p:sp>
        <p:nvSpPr>
          <p:cNvPr id="15" name="Text 11">
            <a:extLst>
              <a:ext uri="{FF2B5EF4-FFF2-40B4-BE49-F238E27FC236}">
                <a16:creationId xmlns:a16="http://schemas.microsoft.com/office/drawing/2014/main" id="{94245AA9-9D18-5B3D-7CFE-5688B70C874B}"/>
              </a:ext>
            </a:extLst>
          </p:cNvPr>
          <p:cNvSpPr/>
          <p:nvPr/>
        </p:nvSpPr>
        <p:spPr>
          <a:xfrm>
            <a:off x="983099" y="5786557"/>
            <a:ext cx="200025" cy="416481"/>
          </a:xfrm>
          <a:prstGeom prst="rect">
            <a:avLst/>
          </a:prstGeom>
          <a:noFill/>
          <a:ln/>
        </p:spPr>
        <p:txBody>
          <a:bodyPr wrap="none" rtlCol="0" anchor="t"/>
          <a:lstStyle/>
          <a:p>
            <a:pPr marL="0" indent="0" algn="ctr">
              <a:lnSpc>
                <a:spcPts val="3281"/>
              </a:lnSpc>
              <a:buNone/>
            </a:pPr>
            <a:endParaRPr lang="en-US" sz="2624" dirty="0"/>
          </a:p>
        </p:txBody>
      </p:sp>
      <p:sp>
        <p:nvSpPr>
          <p:cNvPr id="18" name="Shape 9">
            <a:extLst>
              <a:ext uri="{FF2B5EF4-FFF2-40B4-BE49-F238E27FC236}">
                <a16:creationId xmlns:a16="http://schemas.microsoft.com/office/drawing/2014/main" id="{8AB8B345-2ED0-A1A4-0BCE-30C486A9313C}"/>
              </a:ext>
            </a:extLst>
          </p:cNvPr>
          <p:cNvSpPr/>
          <p:nvPr/>
        </p:nvSpPr>
        <p:spPr>
          <a:xfrm>
            <a:off x="983099" y="2024928"/>
            <a:ext cx="4293945" cy="4144242"/>
          </a:xfrm>
          <a:prstGeom prst="roundRect">
            <a:avLst>
              <a:gd name="adj" fmla="val 12645"/>
            </a:avLst>
          </a:prstGeom>
          <a:solidFill>
            <a:srgbClr val="00002E"/>
          </a:solidFill>
          <a:ln w="27742">
            <a:solidFill>
              <a:srgbClr val="DD785E"/>
            </a:solidFill>
            <a:prstDash val="solid"/>
          </a:ln>
        </p:spPr>
        <p:txBody>
          <a:bodyPr/>
          <a:lstStyle/>
          <a:p>
            <a:pPr algn="l">
              <a:buFont typeface="Arial" panose="020B0604020202020204" pitchFamily="34" charset="0"/>
              <a:buChar char="•"/>
            </a:pPr>
            <a:r>
              <a:rPr lang="en-US" sz="2400" b="0" i="0" dirty="0">
                <a:solidFill>
                  <a:srgbClr val="E4E6EB"/>
                </a:solidFill>
                <a:effectLst/>
                <a:latin typeface="ABeeZee"/>
              </a:rPr>
              <a:t> Low Overhead Costs.</a:t>
            </a:r>
          </a:p>
          <a:p>
            <a:pPr algn="l">
              <a:buFont typeface="Arial" panose="020B0604020202020204" pitchFamily="34" charset="0"/>
              <a:buChar char="•"/>
            </a:pPr>
            <a:r>
              <a:rPr lang="en-US" sz="2400" b="0" i="0" dirty="0">
                <a:solidFill>
                  <a:srgbClr val="E4E6EB"/>
                </a:solidFill>
                <a:effectLst/>
                <a:latin typeface="ABeeZee"/>
              </a:rPr>
              <a:t> Easy Maintenance &amp;</a:t>
            </a:r>
          </a:p>
          <a:p>
            <a:pPr algn="l"/>
            <a:r>
              <a:rPr lang="en-US" sz="2400" dirty="0">
                <a:solidFill>
                  <a:srgbClr val="E4E6EB"/>
                </a:solidFill>
                <a:latin typeface="ABeeZee"/>
              </a:rPr>
              <a:t>  m</a:t>
            </a:r>
            <a:r>
              <a:rPr lang="en-US" sz="2400" b="0" i="0" dirty="0">
                <a:solidFill>
                  <a:srgbClr val="E4E6EB"/>
                </a:solidFill>
                <a:effectLst/>
                <a:latin typeface="ABeeZee"/>
              </a:rPr>
              <a:t>anagement </a:t>
            </a:r>
          </a:p>
          <a:p>
            <a:pPr algn="l">
              <a:buFont typeface="Arial" panose="020B0604020202020204" pitchFamily="34" charset="0"/>
              <a:buChar char="•"/>
            </a:pPr>
            <a:r>
              <a:rPr lang="en-US" sz="2400" b="0" i="0" dirty="0">
                <a:solidFill>
                  <a:srgbClr val="E4E6EB"/>
                </a:solidFill>
                <a:effectLst/>
                <a:latin typeface="ABeeZee"/>
              </a:rPr>
              <a:t>  Keeps Employees Happy. </a:t>
            </a:r>
          </a:p>
          <a:p>
            <a:pPr algn="l">
              <a:buFont typeface="Arial" panose="020B0604020202020204" pitchFamily="34" charset="0"/>
              <a:buChar char="•"/>
            </a:pPr>
            <a:r>
              <a:rPr lang="en-US" sz="2400" b="0" i="0" dirty="0">
                <a:solidFill>
                  <a:srgbClr val="E4E6EB"/>
                </a:solidFill>
                <a:effectLst/>
                <a:latin typeface="ABeeZee"/>
              </a:rPr>
              <a:t> Improves Team Productivity. </a:t>
            </a:r>
          </a:p>
          <a:p>
            <a:pPr algn="l">
              <a:buFont typeface="Arial" panose="020B0604020202020204" pitchFamily="34" charset="0"/>
              <a:buChar char="•"/>
            </a:pPr>
            <a:r>
              <a:rPr lang="en-US" sz="2400" b="0" i="0" dirty="0">
                <a:solidFill>
                  <a:srgbClr val="E4E6EB"/>
                </a:solidFill>
                <a:effectLst/>
                <a:latin typeface="ABeeZee"/>
              </a:rPr>
              <a:t> Employees Stay On-Site. </a:t>
            </a:r>
          </a:p>
          <a:p>
            <a:pPr algn="l">
              <a:buFont typeface="Arial" panose="020B0604020202020204" pitchFamily="34" charset="0"/>
              <a:buChar char="•"/>
            </a:pPr>
            <a:r>
              <a:rPr lang="en-US" sz="2400" b="0" i="0" dirty="0">
                <a:solidFill>
                  <a:srgbClr val="E4E6EB"/>
                </a:solidFill>
                <a:effectLst/>
                <a:latin typeface="ABeeZee"/>
              </a:rPr>
              <a:t> Customizable Options. </a:t>
            </a:r>
          </a:p>
          <a:p>
            <a:pPr algn="l">
              <a:buFont typeface="Arial" panose="020B0604020202020204" pitchFamily="34" charset="0"/>
              <a:buChar char="•"/>
            </a:pPr>
            <a:r>
              <a:rPr lang="en-US" sz="2400" b="0" i="0" dirty="0">
                <a:solidFill>
                  <a:srgbClr val="E4E6EB"/>
                </a:solidFill>
                <a:effectLst/>
                <a:latin typeface="ABeeZee"/>
              </a:rPr>
              <a:t> Promotes Health &amp; Wellness.</a:t>
            </a:r>
          </a:p>
          <a:p>
            <a:pPr algn="l">
              <a:buFont typeface="Arial" panose="020B0604020202020204" pitchFamily="34" charset="0"/>
              <a:buChar char="•"/>
            </a:pPr>
            <a:r>
              <a:rPr lang="en-US" sz="2400" b="0" i="0" dirty="0">
                <a:solidFill>
                  <a:srgbClr val="E4E6EB"/>
                </a:solidFill>
                <a:effectLst/>
                <a:latin typeface="ABeeZee"/>
              </a:rPr>
              <a:t> Quick &amp; Easy Access.</a:t>
            </a:r>
          </a:p>
        </p:txBody>
      </p:sp>
    </p:spTree>
    <p:extLst>
      <p:ext uri="{BB962C8B-B14F-4D97-AF65-F5344CB8AC3E}">
        <p14:creationId xmlns:p14="http://schemas.microsoft.com/office/powerpoint/2010/main" val="848438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5313F-0CCE-FAD3-A2BB-3593DB8D672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03AA432-E555-4BEB-EAF3-0C5F1796E04B}"/>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FFD98A5E-8B74-889D-D4C2-5FB50C3332BC}"/>
              </a:ext>
            </a:extLst>
          </p:cNvPr>
          <p:cNvSpPr/>
          <p:nvPr/>
        </p:nvSpPr>
        <p:spPr>
          <a:xfrm>
            <a:off x="0" y="0"/>
            <a:ext cx="14752381" cy="8229600"/>
          </a:xfrm>
          <a:prstGeom prst="rect">
            <a:avLst/>
          </a:prstGeom>
          <a:solidFill>
            <a:srgbClr val="00002E">
              <a:alpha val="75000"/>
            </a:srgbClr>
          </a:solidFill>
          <a:ln/>
        </p:spPr>
        <p:txBody>
          <a:bodyPr/>
          <a:lstStyle/>
          <a:p>
            <a:endParaRPr lang="en-US" b="0" i="0" dirty="0">
              <a:solidFill>
                <a:srgbClr val="D1D5DB"/>
              </a:solidFill>
              <a:effectLst/>
              <a:latin typeface="Söhne"/>
            </a:endParaRPr>
          </a:p>
          <a:p>
            <a:endParaRPr lang="en-US" dirty="0">
              <a:solidFill>
                <a:srgbClr val="D1D5DB"/>
              </a:solidFill>
              <a:latin typeface="Söhne"/>
            </a:endParaRPr>
          </a:p>
          <a:p>
            <a:endParaRPr lang="en-US" b="0" i="0" dirty="0">
              <a:solidFill>
                <a:srgbClr val="D1D5DB"/>
              </a:solidFill>
              <a:effectLst/>
              <a:latin typeface="Söhne"/>
            </a:endParaRPr>
          </a:p>
          <a:p>
            <a:endParaRPr lang="en-US" dirty="0">
              <a:solidFill>
                <a:srgbClr val="D1D5DB"/>
              </a:solidFill>
              <a:latin typeface="Söhne"/>
            </a:endParaRPr>
          </a:p>
          <a:p>
            <a:r>
              <a:rPr lang="en-US" b="0" i="0" dirty="0">
                <a:solidFill>
                  <a:srgbClr val="D1D5DB"/>
                </a:solidFill>
                <a:effectLst/>
                <a:latin typeface="Söhne"/>
              </a:rPr>
              <a:t>                                         </a:t>
            </a:r>
          </a:p>
          <a:p>
            <a:endParaRPr lang="en-US" dirty="0">
              <a:solidFill>
                <a:srgbClr val="D1D5DB"/>
              </a:solidFill>
              <a:latin typeface="Söhne"/>
            </a:endParaRPr>
          </a:p>
          <a:p>
            <a:endParaRPr lang="en-US" b="0" i="0" dirty="0">
              <a:solidFill>
                <a:srgbClr val="D1D5DB"/>
              </a:solidFill>
              <a:effectLst/>
              <a:latin typeface="Söhne"/>
            </a:endParaRPr>
          </a:p>
          <a:p>
            <a:endParaRPr lang="en-US" dirty="0">
              <a:solidFill>
                <a:srgbClr val="D1D5DB"/>
              </a:solidFill>
              <a:latin typeface="Söhne"/>
            </a:endParaRPr>
          </a:p>
          <a:p>
            <a:endParaRPr lang="en-US" b="0" i="0" dirty="0">
              <a:solidFill>
                <a:srgbClr val="D1D5DB"/>
              </a:solidFill>
              <a:effectLst/>
              <a:latin typeface="Söhne"/>
            </a:endParaRPr>
          </a:p>
          <a:p>
            <a:endParaRPr lang="en-US" dirty="0">
              <a:solidFill>
                <a:srgbClr val="D1D5DB"/>
              </a:solidFill>
              <a:latin typeface="Söhne"/>
            </a:endParaRPr>
          </a:p>
          <a:p>
            <a:endParaRPr lang="en-US" b="0" i="0" dirty="0">
              <a:solidFill>
                <a:srgbClr val="D1D5DB"/>
              </a:solidFill>
              <a:effectLst/>
              <a:latin typeface="Söhne"/>
            </a:endParaRPr>
          </a:p>
          <a:p>
            <a:endParaRPr lang="en-US" dirty="0">
              <a:solidFill>
                <a:srgbClr val="D1D5DB"/>
              </a:solidFill>
              <a:latin typeface="Söhne"/>
            </a:endParaRPr>
          </a:p>
          <a:p>
            <a:endParaRPr lang="en-US" b="0" i="0" dirty="0">
              <a:solidFill>
                <a:srgbClr val="D1D5DB"/>
              </a:solidFill>
              <a:effectLst/>
              <a:latin typeface="Söhne"/>
            </a:endParaRPr>
          </a:p>
          <a:p>
            <a:endParaRPr lang="en-US" dirty="0">
              <a:solidFill>
                <a:srgbClr val="D1D5DB"/>
              </a:solidFill>
              <a:latin typeface="Söhne"/>
            </a:endParaRPr>
          </a:p>
          <a:p>
            <a:endParaRPr lang="en-US" b="0" i="0" dirty="0">
              <a:solidFill>
                <a:srgbClr val="D1D5DB"/>
              </a:solidFill>
              <a:effectLst/>
              <a:latin typeface="Söhne"/>
            </a:endParaRPr>
          </a:p>
          <a:p>
            <a:endParaRPr lang="en-US" dirty="0">
              <a:solidFill>
                <a:srgbClr val="D1D5DB"/>
              </a:solidFill>
              <a:latin typeface="Söhne"/>
            </a:endParaRPr>
          </a:p>
          <a:p>
            <a:endParaRPr lang="en-US" b="0" i="0" dirty="0">
              <a:solidFill>
                <a:srgbClr val="D1D5DB"/>
              </a:solidFill>
              <a:effectLst/>
              <a:latin typeface="Söhne"/>
            </a:endParaRPr>
          </a:p>
          <a:p>
            <a:endParaRPr lang="en-US" dirty="0">
              <a:solidFill>
                <a:srgbClr val="D1D5DB"/>
              </a:solidFill>
              <a:latin typeface="Söhne"/>
            </a:endParaRPr>
          </a:p>
          <a:p>
            <a:r>
              <a:rPr lang="en-US" sz="2400" b="0" i="0" dirty="0">
                <a:solidFill>
                  <a:srgbClr val="D1D5DB"/>
                </a:solidFill>
                <a:effectLst/>
                <a:latin typeface="Söhne"/>
              </a:rPr>
              <a:t>                                                                                                                              </a:t>
            </a:r>
            <a:endParaRPr lang="en-US" sz="2400" b="0" i="0" dirty="0">
              <a:solidFill>
                <a:srgbClr val="D1D5DB"/>
              </a:solidFill>
              <a:effectLst/>
              <a:highlight>
                <a:srgbClr val="808000"/>
              </a:highlight>
              <a:latin typeface="Söhne"/>
            </a:endParaRPr>
          </a:p>
          <a:p>
            <a:endParaRPr lang="en-US" sz="2400" dirty="0">
              <a:solidFill>
                <a:srgbClr val="D1D5DB"/>
              </a:solidFill>
              <a:latin typeface="Söhne"/>
            </a:endParaRPr>
          </a:p>
          <a:p>
            <a:r>
              <a:rPr lang="en-US" sz="2400" dirty="0">
                <a:solidFill>
                  <a:srgbClr val="D1D5DB"/>
                </a:solidFill>
                <a:latin typeface="Söhne"/>
              </a:rPr>
              <a:t>                                                                                                                              </a:t>
            </a:r>
            <a:endParaRPr lang="en-US" b="0" i="0" dirty="0">
              <a:solidFill>
                <a:srgbClr val="D1D5DB"/>
              </a:solidFill>
              <a:effectLst/>
              <a:latin typeface="Söhne"/>
            </a:endParaRPr>
          </a:p>
          <a:p>
            <a:r>
              <a:rPr lang="en-US" dirty="0">
                <a:solidFill>
                  <a:srgbClr val="D1D5DB"/>
                </a:solidFill>
                <a:latin typeface="Söhne"/>
              </a:rPr>
              <a:t>                                                                                                                                                                     </a:t>
            </a:r>
            <a:endParaRPr lang="en-US" b="0" i="0" dirty="0">
              <a:solidFill>
                <a:srgbClr val="D1D5DB"/>
              </a:solidFill>
              <a:effectLst/>
              <a:latin typeface="Söhne"/>
            </a:endParaRPr>
          </a:p>
          <a:p>
            <a:r>
              <a:rPr lang="en-US" dirty="0">
                <a:solidFill>
                  <a:srgbClr val="D1D5DB"/>
                </a:solidFill>
                <a:latin typeface="Söhne"/>
              </a:rPr>
              <a:t>                                                                                                                                                                    </a:t>
            </a:r>
            <a:endParaRPr lang="en-US" sz="2400" dirty="0">
              <a:solidFill>
                <a:srgbClr val="D1D5DB"/>
              </a:solidFill>
              <a:latin typeface="Söhne"/>
            </a:endParaRPr>
          </a:p>
        </p:txBody>
      </p:sp>
      <p:sp>
        <p:nvSpPr>
          <p:cNvPr id="4" name="Text 1">
            <a:extLst>
              <a:ext uri="{FF2B5EF4-FFF2-40B4-BE49-F238E27FC236}">
                <a16:creationId xmlns:a16="http://schemas.microsoft.com/office/drawing/2014/main" id="{E03E0546-FAEF-B5B5-F4DF-E86E42B44EEE}"/>
              </a:ext>
            </a:extLst>
          </p:cNvPr>
          <p:cNvSpPr/>
          <p:nvPr/>
        </p:nvSpPr>
        <p:spPr>
          <a:xfrm>
            <a:off x="4599708" y="578465"/>
            <a:ext cx="3048001"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Solution</a:t>
            </a:r>
            <a:endParaRPr lang="en-US" sz="4374" dirty="0"/>
          </a:p>
        </p:txBody>
      </p:sp>
      <p:sp>
        <p:nvSpPr>
          <p:cNvPr id="6" name="Text 2">
            <a:extLst>
              <a:ext uri="{FF2B5EF4-FFF2-40B4-BE49-F238E27FC236}">
                <a16:creationId xmlns:a16="http://schemas.microsoft.com/office/drawing/2014/main" id="{AB63260F-2E90-303C-65AE-E9085010670B}"/>
              </a:ext>
            </a:extLst>
          </p:cNvPr>
          <p:cNvSpPr/>
          <p:nvPr/>
        </p:nvSpPr>
        <p:spPr>
          <a:xfrm>
            <a:off x="964400" y="2174380"/>
            <a:ext cx="2768728" cy="752949"/>
          </a:xfrm>
          <a:prstGeom prst="rect">
            <a:avLst/>
          </a:prstGeom>
          <a:noFill/>
          <a:ln/>
        </p:spPr>
        <p:txBody>
          <a:bodyPr wrap="square" rtlCol="0" anchor="t"/>
          <a:lstStyle/>
          <a:p>
            <a:pPr marL="0" indent="0" algn="l">
              <a:lnSpc>
                <a:spcPts val="2734"/>
              </a:lnSpc>
              <a:buNone/>
            </a:pPr>
            <a:r>
              <a:rPr lang="en-US" sz="2400" b="0" i="0" dirty="0">
                <a:solidFill>
                  <a:srgbClr val="D1D5DB"/>
                </a:solidFill>
                <a:effectLst/>
                <a:highlight>
                  <a:srgbClr val="808000"/>
                </a:highlight>
                <a:latin typeface="Söhne"/>
              </a:rPr>
              <a:t>360 Service;</a:t>
            </a:r>
            <a:endParaRPr lang="en-US" sz="2187" dirty="0">
              <a:highlight>
                <a:srgbClr val="808000"/>
              </a:highlight>
            </a:endParaRPr>
          </a:p>
        </p:txBody>
      </p:sp>
      <p:sp>
        <p:nvSpPr>
          <p:cNvPr id="7" name="Text 3">
            <a:extLst>
              <a:ext uri="{FF2B5EF4-FFF2-40B4-BE49-F238E27FC236}">
                <a16:creationId xmlns:a16="http://schemas.microsoft.com/office/drawing/2014/main" id="{54E38EEF-CB28-9E7C-62C8-A180DB5E45A4}"/>
              </a:ext>
            </a:extLst>
          </p:cNvPr>
          <p:cNvSpPr/>
          <p:nvPr/>
        </p:nvSpPr>
        <p:spPr>
          <a:xfrm>
            <a:off x="858982" y="2927330"/>
            <a:ext cx="3740725" cy="1380650"/>
          </a:xfrm>
          <a:prstGeom prst="rect">
            <a:avLst/>
          </a:prstGeom>
          <a:noFill/>
          <a:ln/>
        </p:spPr>
        <p:txBody>
          <a:bodyPr wrap="square" rtlCol="0" anchor="t"/>
          <a:lstStyle/>
          <a:p>
            <a:pPr algn="l"/>
            <a:r>
              <a:rPr lang="en-US" sz="1600" b="0" i="0" dirty="0">
                <a:solidFill>
                  <a:srgbClr val="D1D5DB"/>
                </a:solidFill>
                <a:effectLst/>
                <a:latin typeface="Söhne"/>
              </a:rPr>
              <a:t>360 Service: Full-service vending solutions including delivery, installation, restocking, and maintenance.</a:t>
            </a:r>
          </a:p>
        </p:txBody>
      </p:sp>
      <p:sp>
        <p:nvSpPr>
          <p:cNvPr id="9" name="Text 4">
            <a:extLst>
              <a:ext uri="{FF2B5EF4-FFF2-40B4-BE49-F238E27FC236}">
                <a16:creationId xmlns:a16="http://schemas.microsoft.com/office/drawing/2014/main" id="{E6673B1C-8032-BA50-1B71-58B64BF8B231}"/>
              </a:ext>
            </a:extLst>
          </p:cNvPr>
          <p:cNvSpPr/>
          <p:nvPr/>
        </p:nvSpPr>
        <p:spPr>
          <a:xfrm>
            <a:off x="8805237" y="2174380"/>
            <a:ext cx="2403091" cy="587274"/>
          </a:xfrm>
          <a:prstGeom prst="rect">
            <a:avLst/>
          </a:prstGeom>
          <a:noFill/>
          <a:ln/>
        </p:spPr>
        <p:txBody>
          <a:bodyPr wrap="square" rtlCol="0" anchor="t"/>
          <a:lstStyle/>
          <a:p>
            <a:pPr marL="0" indent="0" algn="l">
              <a:lnSpc>
                <a:spcPts val="2734"/>
              </a:lnSpc>
              <a:buNone/>
            </a:pPr>
            <a:r>
              <a:rPr lang="en-US" sz="2400" b="0" i="0" dirty="0">
                <a:solidFill>
                  <a:srgbClr val="D1D5DB"/>
                </a:solidFill>
                <a:effectLst/>
                <a:highlight>
                  <a:srgbClr val="808000"/>
                </a:highlight>
                <a:latin typeface="Nunito" pitchFamily="2" charset="0"/>
              </a:rPr>
              <a:t>Card Payments;</a:t>
            </a:r>
            <a:endParaRPr lang="en-US" sz="2187" dirty="0">
              <a:highlight>
                <a:srgbClr val="808000"/>
              </a:highlight>
              <a:latin typeface="Nunito" pitchFamily="2" charset="0"/>
            </a:endParaRPr>
          </a:p>
        </p:txBody>
      </p:sp>
      <p:sp>
        <p:nvSpPr>
          <p:cNvPr id="10" name="Text 5">
            <a:extLst>
              <a:ext uri="{FF2B5EF4-FFF2-40B4-BE49-F238E27FC236}">
                <a16:creationId xmlns:a16="http://schemas.microsoft.com/office/drawing/2014/main" id="{138AB339-144F-E621-895F-0EF486D88298}"/>
              </a:ext>
            </a:extLst>
          </p:cNvPr>
          <p:cNvSpPr/>
          <p:nvPr/>
        </p:nvSpPr>
        <p:spPr>
          <a:xfrm>
            <a:off x="8805236" y="2927329"/>
            <a:ext cx="3254485" cy="873621"/>
          </a:xfrm>
          <a:prstGeom prst="rect">
            <a:avLst/>
          </a:prstGeom>
          <a:noFill/>
          <a:ln/>
        </p:spPr>
        <p:txBody>
          <a:bodyPr wrap="square" rtlCol="0" anchor="t"/>
          <a:lstStyle/>
          <a:p>
            <a:pPr algn="l"/>
            <a:r>
              <a:rPr lang="en-US" sz="1600" b="0" i="0" dirty="0">
                <a:solidFill>
                  <a:srgbClr val="D1D5DB"/>
                </a:solidFill>
                <a:effectLst/>
                <a:latin typeface="Söhne"/>
              </a:rPr>
              <a:t>All machines accept contactless payments including Apple/Samsung Pay.</a:t>
            </a:r>
          </a:p>
        </p:txBody>
      </p:sp>
      <p:sp>
        <p:nvSpPr>
          <p:cNvPr id="12" name="Text 6">
            <a:extLst>
              <a:ext uri="{FF2B5EF4-FFF2-40B4-BE49-F238E27FC236}">
                <a16:creationId xmlns:a16="http://schemas.microsoft.com/office/drawing/2014/main" id="{49BB1994-AF48-FA3C-1338-63639DC933AB}"/>
              </a:ext>
            </a:extLst>
          </p:cNvPr>
          <p:cNvSpPr/>
          <p:nvPr/>
        </p:nvSpPr>
        <p:spPr>
          <a:xfrm>
            <a:off x="858983" y="5101710"/>
            <a:ext cx="2775138" cy="634072"/>
          </a:xfrm>
          <a:prstGeom prst="rect">
            <a:avLst/>
          </a:prstGeom>
          <a:noFill/>
          <a:ln/>
        </p:spPr>
        <p:txBody>
          <a:bodyPr wrap="square" rtlCol="0" anchor="t"/>
          <a:lstStyle/>
          <a:p>
            <a:pPr marL="0" indent="0" algn="l">
              <a:lnSpc>
                <a:spcPts val="2734"/>
              </a:lnSpc>
              <a:buNone/>
            </a:pPr>
            <a:r>
              <a:rPr lang="en-US" sz="2400" b="0" i="0" dirty="0">
                <a:solidFill>
                  <a:srgbClr val="D1D5DB"/>
                </a:solidFill>
                <a:effectLst/>
                <a:highlight>
                  <a:srgbClr val="808000"/>
                </a:highlight>
                <a:latin typeface="Söhne"/>
              </a:rPr>
              <a:t>   Vending Options:</a:t>
            </a:r>
            <a:endParaRPr lang="en-US" sz="2187" dirty="0">
              <a:highlight>
                <a:srgbClr val="808000"/>
              </a:highlight>
            </a:endParaRPr>
          </a:p>
        </p:txBody>
      </p:sp>
      <p:sp>
        <p:nvSpPr>
          <p:cNvPr id="13" name="Text 7">
            <a:extLst>
              <a:ext uri="{FF2B5EF4-FFF2-40B4-BE49-F238E27FC236}">
                <a16:creationId xmlns:a16="http://schemas.microsoft.com/office/drawing/2014/main" id="{B54641F2-2B13-5268-A5D6-FE7F5CADA9EE}"/>
              </a:ext>
            </a:extLst>
          </p:cNvPr>
          <p:cNvSpPr/>
          <p:nvPr/>
        </p:nvSpPr>
        <p:spPr>
          <a:xfrm>
            <a:off x="858983" y="5854659"/>
            <a:ext cx="3359902" cy="961777"/>
          </a:xfrm>
          <a:prstGeom prst="rect">
            <a:avLst/>
          </a:prstGeom>
          <a:noFill/>
          <a:ln/>
        </p:spPr>
        <p:txBody>
          <a:bodyPr wrap="square" rtlCol="0" anchor="t"/>
          <a:lstStyle/>
          <a:p>
            <a:pPr marL="0" indent="0" algn="l">
              <a:lnSpc>
                <a:spcPts val="2799"/>
              </a:lnSpc>
              <a:buNone/>
            </a:pPr>
            <a:r>
              <a:rPr lang="en-US" sz="1600" b="0" i="0" dirty="0">
                <a:solidFill>
                  <a:srgbClr val="D1D5DB"/>
                </a:solidFill>
                <a:effectLst/>
                <a:latin typeface="Söhne"/>
              </a:rPr>
              <a:t>Wide range of machines available, from coffee to s Offers.</a:t>
            </a:r>
            <a:endParaRPr lang="en-US" sz="1750" dirty="0"/>
          </a:p>
        </p:txBody>
      </p:sp>
    </p:spTree>
    <p:extLst>
      <p:ext uri="{BB962C8B-B14F-4D97-AF65-F5344CB8AC3E}">
        <p14:creationId xmlns:p14="http://schemas.microsoft.com/office/powerpoint/2010/main" val="465809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DFD96-364E-CA64-070E-8B094D70979D}"/>
            </a:ext>
          </a:extLst>
        </p:cNvPr>
        <p:cNvGrpSpPr/>
        <p:nvPr/>
      </p:nvGrpSpPr>
      <p:grpSpPr>
        <a:xfrm>
          <a:off x="0" y="0"/>
          <a:ext cx="0" cy="0"/>
          <a:chOff x="0" y="0"/>
          <a:chExt cx="0" cy="0"/>
        </a:xfrm>
      </p:grpSpPr>
      <p:sp>
        <p:nvSpPr>
          <p:cNvPr id="10" name="Text 6">
            <a:extLst>
              <a:ext uri="{FF2B5EF4-FFF2-40B4-BE49-F238E27FC236}">
                <a16:creationId xmlns:a16="http://schemas.microsoft.com/office/drawing/2014/main" id="{A091914E-DFF0-7034-D155-34D1F52731ED}"/>
              </a:ext>
            </a:extLst>
          </p:cNvPr>
          <p:cNvSpPr/>
          <p:nvPr/>
        </p:nvSpPr>
        <p:spPr>
          <a:xfrm>
            <a:off x="6046113" y="2175272"/>
            <a:ext cx="3856673" cy="347186"/>
          </a:xfrm>
          <a:prstGeom prst="rect">
            <a:avLst/>
          </a:prstGeom>
          <a:noFill/>
          <a:ln/>
        </p:spPr>
        <p:txBody>
          <a:bodyPr wrap="none" rtlCol="0" anchor="t"/>
          <a:lstStyle/>
          <a:p>
            <a:pPr marL="0" indent="0" algn="l">
              <a:lnSpc>
                <a:spcPts val="2734"/>
              </a:lnSpc>
              <a:buNone/>
            </a:pPr>
            <a:endParaRPr lang="en-US" sz="2187" dirty="0"/>
          </a:p>
        </p:txBody>
      </p:sp>
      <p:sp>
        <p:nvSpPr>
          <p:cNvPr id="14" name="Text 10">
            <a:extLst>
              <a:ext uri="{FF2B5EF4-FFF2-40B4-BE49-F238E27FC236}">
                <a16:creationId xmlns:a16="http://schemas.microsoft.com/office/drawing/2014/main" id="{6BA6C488-C6C2-2761-0FD4-799226006AD5}"/>
              </a:ext>
            </a:extLst>
          </p:cNvPr>
          <p:cNvSpPr/>
          <p:nvPr/>
        </p:nvSpPr>
        <p:spPr>
          <a:xfrm>
            <a:off x="4723983" y="4026098"/>
            <a:ext cx="200025" cy="416481"/>
          </a:xfrm>
          <a:prstGeom prst="rect">
            <a:avLst/>
          </a:prstGeom>
          <a:noFill/>
          <a:ln/>
        </p:spPr>
        <p:txBody>
          <a:bodyPr wrap="none" rtlCol="0" anchor="t"/>
          <a:lstStyle/>
          <a:p>
            <a:pPr marL="0" indent="0" algn="ctr">
              <a:lnSpc>
                <a:spcPts val="3281"/>
              </a:lnSpc>
              <a:buNone/>
            </a:pPr>
            <a:endParaRPr lang="en-US" sz="2624" dirty="0"/>
          </a:p>
        </p:txBody>
      </p:sp>
      <p:sp>
        <p:nvSpPr>
          <p:cNvPr id="19" name="Text 15">
            <a:extLst>
              <a:ext uri="{FF2B5EF4-FFF2-40B4-BE49-F238E27FC236}">
                <a16:creationId xmlns:a16="http://schemas.microsoft.com/office/drawing/2014/main" id="{EDAC8DDB-C174-89C9-6C07-3F4C5642150B}"/>
              </a:ext>
            </a:extLst>
          </p:cNvPr>
          <p:cNvSpPr/>
          <p:nvPr/>
        </p:nvSpPr>
        <p:spPr>
          <a:xfrm>
            <a:off x="4723983" y="5883831"/>
            <a:ext cx="200025" cy="416481"/>
          </a:xfrm>
          <a:prstGeom prst="rect">
            <a:avLst/>
          </a:prstGeom>
          <a:noFill/>
          <a:ln/>
        </p:spPr>
        <p:txBody>
          <a:bodyPr wrap="none" rtlCol="0" anchor="t"/>
          <a:lstStyle/>
          <a:p>
            <a:pPr marL="0" indent="0" algn="ctr">
              <a:lnSpc>
                <a:spcPts val="3281"/>
              </a:lnSpc>
              <a:buNone/>
            </a:pPr>
            <a:endParaRPr lang="en-US" sz="2624" dirty="0"/>
          </a:p>
        </p:txBody>
      </p:sp>
      <p:sp>
        <p:nvSpPr>
          <p:cNvPr id="22" name="Shape 0">
            <a:extLst>
              <a:ext uri="{FF2B5EF4-FFF2-40B4-BE49-F238E27FC236}">
                <a16:creationId xmlns:a16="http://schemas.microsoft.com/office/drawing/2014/main" id="{912683C9-3E50-E629-3B75-3510E3AD239F}"/>
              </a:ext>
            </a:extLst>
          </p:cNvPr>
          <p:cNvSpPr/>
          <p:nvPr/>
        </p:nvSpPr>
        <p:spPr>
          <a:xfrm>
            <a:off x="2" y="0"/>
            <a:ext cx="14630397" cy="8354290"/>
          </a:xfrm>
          <a:prstGeom prst="rect">
            <a:avLst/>
          </a:prstGeom>
          <a:solidFill>
            <a:srgbClr val="00002E">
              <a:alpha val="75000"/>
            </a:srgbClr>
          </a:solidFill>
          <a:ln/>
        </p:spPr>
        <p:txBody>
          <a:bodyPr/>
          <a:lstStyle/>
          <a:p>
            <a:endParaRPr lang="en-US" dirty="0"/>
          </a:p>
        </p:txBody>
      </p:sp>
      <p:sp>
        <p:nvSpPr>
          <p:cNvPr id="23" name="Shape 0">
            <a:extLst>
              <a:ext uri="{FF2B5EF4-FFF2-40B4-BE49-F238E27FC236}">
                <a16:creationId xmlns:a16="http://schemas.microsoft.com/office/drawing/2014/main" id="{0E73B22D-D1FF-18FB-C30E-7C3F19DEC2C9}"/>
              </a:ext>
            </a:extLst>
          </p:cNvPr>
          <p:cNvSpPr/>
          <p:nvPr/>
        </p:nvSpPr>
        <p:spPr>
          <a:xfrm>
            <a:off x="0" y="0"/>
            <a:ext cx="14630399" cy="8229600"/>
          </a:xfrm>
          <a:prstGeom prst="rect">
            <a:avLst/>
          </a:prstGeom>
          <a:solidFill>
            <a:srgbClr val="00002E">
              <a:alpha val="75000"/>
            </a:srgbClr>
          </a:solidFill>
          <a:ln/>
        </p:spPr>
        <p:txBody>
          <a:bodyPr/>
          <a:lstStyle/>
          <a:p>
            <a:pPr algn="l"/>
            <a:r>
              <a:rPr lang="en-US" sz="4800" dirty="0">
                <a:solidFill>
                  <a:srgbClr val="D1D5DB"/>
                </a:solidFill>
                <a:latin typeface="Söhne"/>
              </a:rPr>
              <a:t>             </a:t>
            </a:r>
          </a:p>
          <a:p>
            <a:pPr algn="l"/>
            <a:endParaRPr lang="en-US" sz="4800" dirty="0">
              <a:solidFill>
                <a:srgbClr val="D1D5DB"/>
              </a:solidFill>
              <a:latin typeface="Söhne"/>
            </a:endParaRPr>
          </a:p>
          <a:p>
            <a:pPr algn="l"/>
            <a:endParaRPr lang="en-US" sz="4800" dirty="0">
              <a:solidFill>
                <a:srgbClr val="D1D5DB"/>
              </a:solidFill>
              <a:latin typeface="Söhne"/>
            </a:endParaRPr>
          </a:p>
          <a:p>
            <a:pPr algn="l"/>
            <a:endParaRPr lang="en-US" sz="4800" dirty="0">
              <a:solidFill>
                <a:srgbClr val="D1D5DB"/>
              </a:solidFill>
              <a:latin typeface="Söhne"/>
            </a:endParaRPr>
          </a:p>
          <a:p>
            <a:pPr algn="l"/>
            <a:r>
              <a:rPr lang="en-US" sz="4800" dirty="0">
                <a:solidFill>
                  <a:srgbClr val="D1D5DB"/>
                </a:solidFill>
                <a:latin typeface="Rockwell" panose="02060603020205020403" pitchFamily="18" charset="0"/>
              </a:rPr>
              <a:t>                        </a:t>
            </a:r>
            <a:r>
              <a:rPr lang="en-US" sz="12000" dirty="0">
                <a:solidFill>
                  <a:srgbClr val="D1D5DB"/>
                </a:solidFill>
                <a:latin typeface="Rockwell" panose="02060603020205020403" pitchFamily="18" charset="0"/>
              </a:rPr>
              <a:t>Thank you</a:t>
            </a:r>
            <a:endParaRPr lang="en-US" sz="12000" b="0" i="0" dirty="0">
              <a:solidFill>
                <a:srgbClr val="D1D5DB"/>
              </a:solidFill>
              <a:effectLst/>
              <a:latin typeface="Rockwell" panose="02060603020205020403" pitchFamily="18" charset="0"/>
            </a:endParaRPr>
          </a:p>
        </p:txBody>
      </p:sp>
    </p:spTree>
    <p:extLst>
      <p:ext uri="{BB962C8B-B14F-4D97-AF65-F5344CB8AC3E}">
        <p14:creationId xmlns:p14="http://schemas.microsoft.com/office/powerpoint/2010/main" val="396497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6BF68-7D5B-AE7E-3D74-F7CD6812A19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6DD5C0E-B6F1-49DE-F46D-7C4C8C35E571}"/>
              </a:ext>
            </a:extLst>
          </p:cNvPr>
          <p:cNvPicPr>
            <a:picLocks noChangeAspect="1"/>
          </p:cNvPicPr>
          <p:nvPr/>
        </p:nvPicPr>
        <p:blipFill>
          <a:blip r:embed="rId3"/>
          <a:stretch>
            <a:fillRect/>
          </a:stretch>
        </p:blipFill>
        <p:spPr>
          <a:xfrm>
            <a:off x="-408709" y="-30402"/>
            <a:ext cx="15447818" cy="9242651"/>
          </a:xfrm>
          <a:prstGeom prst="rect">
            <a:avLst/>
          </a:prstGeom>
        </p:spPr>
      </p:pic>
      <p:sp>
        <p:nvSpPr>
          <p:cNvPr id="7" name="Text 3">
            <a:extLst>
              <a:ext uri="{FF2B5EF4-FFF2-40B4-BE49-F238E27FC236}">
                <a16:creationId xmlns:a16="http://schemas.microsoft.com/office/drawing/2014/main" id="{7CEB6BC1-1A3C-774E-7836-01F7B39DE1F0}"/>
              </a:ext>
            </a:extLst>
          </p:cNvPr>
          <p:cNvSpPr/>
          <p:nvPr/>
        </p:nvSpPr>
        <p:spPr>
          <a:xfrm>
            <a:off x="1083112" y="3677603"/>
            <a:ext cx="3228856" cy="347186"/>
          </a:xfrm>
          <a:prstGeom prst="rect">
            <a:avLst/>
          </a:prstGeom>
          <a:noFill/>
          <a:ln/>
        </p:spPr>
        <p:txBody>
          <a:bodyPr wrap="none" rtlCol="0" anchor="t"/>
          <a:lstStyle/>
          <a:p>
            <a:pPr marL="0" indent="0">
              <a:lnSpc>
                <a:spcPts val="2734"/>
              </a:lnSpc>
              <a:buNone/>
            </a:pPr>
            <a:endParaRPr lang="en-US" sz="2187" dirty="0"/>
          </a:p>
        </p:txBody>
      </p:sp>
      <p:sp>
        <p:nvSpPr>
          <p:cNvPr id="8" name="Text 4">
            <a:extLst>
              <a:ext uri="{FF2B5EF4-FFF2-40B4-BE49-F238E27FC236}">
                <a16:creationId xmlns:a16="http://schemas.microsoft.com/office/drawing/2014/main" id="{D430CB98-E655-9EE6-5978-AD91D7872487}"/>
              </a:ext>
            </a:extLst>
          </p:cNvPr>
          <p:cNvSpPr/>
          <p:nvPr/>
        </p:nvSpPr>
        <p:spPr>
          <a:xfrm>
            <a:off x="1083112" y="4158020"/>
            <a:ext cx="4042291" cy="1421606"/>
          </a:xfrm>
          <a:prstGeom prst="rect">
            <a:avLst/>
          </a:prstGeom>
          <a:noFill/>
          <a:ln/>
        </p:spPr>
        <p:txBody>
          <a:bodyPr wrap="square" rtlCol="0" anchor="t"/>
          <a:lstStyle/>
          <a:p>
            <a:pPr marL="0" indent="0">
              <a:lnSpc>
                <a:spcPts val="2799"/>
              </a:lnSpc>
              <a:buNone/>
            </a:pPr>
            <a:endParaRPr lang="en-US" sz="1750" dirty="0"/>
          </a:p>
        </p:txBody>
      </p:sp>
      <p:sp>
        <p:nvSpPr>
          <p:cNvPr id="10" name="Text 6">
            <a:extLst>
              <a:ext uri="{FF2B5EF4-FFF2-40B4-BE49-F238E27FC236}">
                <a16:creationId xmlns:a16="http://schemas.microsoft.com/office/drawing/2014/main" id="{BE1A5DCA-AA0F-C7BA-876C-AE83B8E3ABEF}"/>
              </a:ext>
            </a:extLst>
          </p:cNvPr>
          <p:cNvSpPr/>
          <p:nvPr/>
        </p:nvSpPr>
        <p:spPr>
          <a:xfrm>
            <a:off x="5847398" y="3677603"/>
            <a:ext cx="2412921" cy="347186"/>
          </a:xfrm>
          <a:prstGeom prst="rect">
            <a:avLst/>
          </a:prstGeom>
          <a:noFill/>
          <a:ln/>
        </p:spPr>
        <p:txBody>
          <a:bodyPr wrap="none" rtlCol="0" anchor="t"/>
          <a:lstStyle/>
          <a:p>
            <a:pPr marL="0" indent="0">
              <a:lnSpc>
                <a:spcPts val="2734"/>
              </a:lnSpc>
              <a:buNone/>
            </a:pPr>
            <a:endParaRPr lang="en-US" sz="2187" dirty="0"/>
          </a:p>
        </p:txBody>
      </p:sp>
      <p:sp>
        <p:nvSpPr>
          <p:cNvPr id="11" name="Text 7">
            <a:extLst>
              <a:ext uri="{FF2B5EF4-FFF2-40B4-BE49-F238E27FC236}">
                <a16:creationId xmlns:a16="http://schemas.microsoft.com/office/drawing/2014/main" id="{DBCD8857-0AE6-EC05-8CF4-B750BF6B89C7}"/>
              </a:ext>
            </a:extLst>
          </p:cNvPr>
          <p:cNvSpPr/>
          <p:nvPr/>
        </p:nvSpPr>
        <p:spPr>
          <a:xfrm>
            <a:off x="5847398" y="4158020"/>
            <a:ext cx="4042291" cy="1066205"/>
          </a:xfrm>
          <a:prstGeom prst="rect">
            <a:avLst/>
          </a:prstGeom>
          <a:noFill/>
          <a:ln/>
        </p:spPr>
        <p:txBody>
          <a:bodyPr wrap="square" rtlCol="0" anchor="t"/>
          <a:lstStyle/>
          <a:p>
            <a:pPr marL="0" indent="0">
              <a:lnSpc>
                <a:spcPts val="2799"/>
              </a:lnSpc>
              <a:buNone/>
            </a:pPr>
            <a:endParaRPr lang="en-US" sz="1750" dirty="0"/>
          </a:p>
        </p:txBody>
      </p:sp>
      <p:pic>
        <p:nvPicPr>
          <p:cNvPr id="13" name="Picture 12">
            <a:extLst>
              <a:ext uri="{FF2B5EF4-FFF2-40B4-BE49-F238E27FC236}">
                <a16:creationId xmlns:a16="http://schemas.microsoft.com/office/drawing/2014/main" id="{FF92AA64-C720-7700-8F26-3C480C7275F3}"/>
              </a:ext>
            </a:extLst>
          </p:cNvPr>
          <p:cNvPicPr>
            <a:picLocks noChangeAspect="1"/>
          </p:cNvPicPr>
          <p:nvPr/>
        </p:nvPicPr>
        <p:blipFill>
          <a:blip r:embed="rId4"/>
          <a:stretch>
            <a:fillRect/>
          </a:stretch>
        </p:blipFill>
        <p:spPr>
          <a:xfrm>
            <a:off x="5227279" y="797174"/>
            <a:ext cx="3906324" cy="3793750"/>
          </a:xfrm>
          <a:prstGeom prst="rect">
            <a:avLst/>
          </a:prstGeom>
        </p:spPr>
      </p:pic>
      <p:sp>
        <p:nvSpPr>
          <p:cNvPr id="15" name="TextBox 14">
            <a:extLst>
              <a:ext uri="{FF2B5EF4-FFF2-40B4-BE49-F238E27FC236}">
                <a16:creationId xmlns:a16="http://schemas.microsoft.com/office/drawing/2014/main" id="{B1FC51ED-1D3F-9892-CA09-6ACAB61D4969}"/>
              </a:ext>
            </a:extLst>
          </p:cNvPr>
          <p:cNvSpPr txBox="1"/>
          <p:nvPr/>
        </p:nvSpPr>
        <p:spPr>
          <a:xfrm>
            <a:off x="3686175" y="4206031"/>
            <a:ext cx="7176175" cy="1169551"/>
          </a:xfrm>
          <a:prstGeom prst="rect">
            <a:avLst/>
          </a:prstGeom>
          <a:noFill/>
        </p:spPr>
        <p:txBody>
          <a:bodyPr wrap="square">
            <a:spAutoFit/>
          </a:bodyPr>
          <a:lstStyle/>
          <a:p>
            <a:r>
              <a:rPr lang="en-US" sz="7000" b="1" dirty="0">
                <a:solidFill>
                  <a:schemeClr val="accent1">
                    <a:lumMod val="75000"/>
                  </a:schemeClr>
                </a:solidFill>
                <a:latin typeface="Arial Rounded MT Bold" panose="020F0704030504030204" pitchFamily="34" charset="0"/>
                <a:ea typeface="Nunito" pitchFamily="34" charset="-122"/>
                <a:cs typeface="Nunito" pitchFamily="34" charset="-120"/>
              </a:rPr>
              <a:t>Sign Language</a:t>
            </a:r>
            <a:endParaRPr lang="en-US" sz="7000" dirty="0">
              <a:solidFill>
                <a:schemeClr val="accent1">
                  <a:lumMod val="75000"/>
                </a:schemeClr>
              </a:solidFill>
              <a:latin typeface="Arial Rounded MT Bold" panose="020F0704030504030204" pitchFamily="34" charset="0"/>
            </a:endParaRPr>
          </a:p>
        </p:txBody>
      </p:sp>
    </p:spTree>
    <p:extLst>
      <p:ext uri="{BB962C8B-B14F-4D97-AF65-F5344CB8AC3E}">
        <p14:creationId xmlns:p14="http://schemas.microsoft.com/office/powerpoint/2010/main" val="2921588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86724" y="0"/>
            <a:ext cx="14630400" cy="8229600"/>
          </a:xfrm>
          <a:prstGeom prst="rect">
            <a:avLst/>
          </a:prstGeom>
          <a:solidFill>
            <a:srgbClr val="F3F3FF">
              <a:alpha val="75000"/>
            </a:srgbClr>
          </a:solidFill>
          <a:ln/>
        </p:spPr>
        <p:txBody>
          <a:bodyPr/>
          <a:lstStyle/>
          <a:p>
            <a:endParaRPr lang="en-US" dirty="0"/>
          </a:p>
        </p:txBody>
      </p:sp>
      <p:sp>
        <p:nvSpPr>
          <p:cNvPr id="5" name="Text 1"/>
          <p:cNvSpPr/>
          <p:nvPr/>
        </p:nvSpPr>
        <p:spPr>
          <a:xfrm>
            <a:off x="7488198" y="2431148"/>
            <a:ext cx="7477601" cy="1666399"/>
          </a:xfrm>
          <a:prstGeom prst="rect">
            <a:avLst/>
          </a:prstGeom>
          <a:noFill/>
          <a:ln/>
        </p:spPr>
        <p:txBody>
          <a:bodyPr wrap="square" rtlCol="0" anchor="t"/>
          <a:lstStyle/>
          <a:p>
            <a:pPr marL="0" indent="0">
              <a:lnSpc>
                <a:spcPts val="6561"/>
              </a:lnSpc>
              <a:buNone/>
            </a:pPr>
            <a:r>
              <a:rPr lang="en-US" sz="5249" b="1" dirty="0">
                <a:solidFill>
                  <a:srgbClr val="00002E"/>
                </a:solidFill>
                <a:latin typeface="Nunito" pitchFamily="34" charset="0"/>
                <a:ea typeface="Nunito" pitchFamily="34" charset="-122"/>
                <a:cs typeface="Nunito" pitchFamily="34" charset="-120"/>
              </a:rPr>
              <a:t>Introduction to Sign Language</a:t>
            </a:r>
            <a:endParaRPr lang="en-US" sz="5249" dirty="0"/>
          </a:p>
        </p:txBody>
      </p:sp>
      <p:sp>
        <p:nvSpPr>
          <p:cNvPr id="6" name="Text 2"/>
          <p:cNvSpPr/>
          <p:nvPr/>
        </p:nvSpPr>
        <p:spPr>
          <a:xfrm>
            <a:off x="7477601" y="4225636"/>
            <a:ext cx="6319599" cy="2303060"/>
          </a:xfrm>
          <a:prstGeom prst="rect">
            <a:avLst/>
          </a:prstGeom>
          <a:noFill/>
          <a:ln/>
        </p:spPr>
        <p:txBody>
          <a:bodyPr wrap="square" rtlCol="0" anchor="t"/>
          <a:lstStyle/>
          <a:p>
            <a:pPr marL="0" indent="0">
              <a:lnSpc>
                <a:spcPts val="2799"/>
              </a:lnSpc>
              <a:buNone/>
            </a:pPr>
            <a:r>
              <a:rPr lang="en-US" sz="2400" b="1" dirty="0">
                <a:solidFill>
                  <a:schemeClr val="bg2">
                    <a:lumMod val="10000"/>
                  </a:schemeClr>
                </a:solidFill>
                <a:latin typeface="ABeeZee"/>
                <a:ea typeface="PT Sans" pitchFamily="34" charset="-122"/>
                <a:cs typeface="PT Sans" pitchFamily="34" charset="-120"/>
              </a:rPr>
              <a:t>Sign language is a visual language that uses hand movements, gestures, body language, and facial expressions to communicate. It is a rich and complex form of communication that is the primary language for many deaf and hard-of-hearing individuals.</a:t>
            </a:r>
            <a:endParaRPr lang="en-US" sz="2400" b="1" dirty="0">
              <a:solidFill>
                <a:schemeClr val="bg2">
                  <a:lumMod val="10000"/>
                </a:schemeClr>
              </a:solidFill>
              <a:latin typeface="ABeeZee"/>
            </a:endParaRPr>
          </a:p>
        </p:txBody>
      </p:sp>
      <p:sp>
        <p:nvSpPr>
          <p:cNvPr id="7" name="Shape 3"/>
          <p:cNvSpPr/>
          <p:nvPr/>
        </p:nvSpPr>
        <p:spPr>
          <a:xfrm>
            <a:off x="6319599" y="5772626"/>
            <a:ext cx="355402" cy="355402"/>
          </a:xfrm>
          <a:prstGeom prst="roundRect">
            <a:avLst>
              <a:gd name="adj" fmla="val 25726039"/>
            </a:avLst>
          </a:prstGeom>
          <a:noFill/>
          <a:ln w="7620">
            <a:solidFill>
              <a:srgbClr val="FFFFFF"/>
            </a:solidFill>
            <a:prstDash val="solid"/>
          </a:ln>
        </p:spPr>
        <p:txBody>
          <a:bodyPr/>
          <a:lstStyle/>
          <a:p>
            <a:endParaRPr lang="en-US"/>
          </a:p>
        </p:txBody>
      </p:sp>
      <p:pic>
        <p:nvPicPr>
          <p:cNvPr id="14" name="Picture 13">
            <a:extLst>
              <a:ext uri="{FF2B5EF4-FFF2-40B4-BE49-F238E27FC236}">
                <a16:creationId xmlns:a16="http://schemas.microsoft.com/office/drawing/2014/main" id="{FCFE0CA9-83E1-3D60-F7B5-E8C443A9D740}"/>
              </a:ext>
            </a:extLst>
          </p:cNvPr>
          <p:cNvPicPr>
            <a:picLocks noChangeAspect="1"/>
          </p:cNvPicPr>
          <p:nvPr/>
        </p:nvPicPr>
        <p:blipFill>
          <a:blip r:embed="rId4"/>
          <a:stretch>
            <a:fillRect/>
          </a:stretch>
        </p:blipFill>
        <p:spPr>
          <a:xfrm>
            <a:off x="488275" y="785812"/>
            <a:ext cx="5712500" cy="641508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75433"/>
          </a:xfrm>
          <a:prstGeom prst="rect">
            <a:avLst/>
          </a:prstGeom>
          <a:solidFill>
            <a:srgbClr val="F3F3FF">
              <a:alpha val="75000"/>
            </a:srgbClr>
          </a:solidFill>
          <a:ln/>
        </p:spPr>
        <p:txBody>
          <a:bodyPr/>
          <a:lstStyle/>
          <a:p>
            <a:endParaRPr lang="en-US" dirty="0"/>
          </a:p>
        </p:txBody>
      </p:sp>
      <p:sp>
        <p:nvSpPr>
          <p:cNvPr id="4" name="Text 1"/>
          <p:cNvSpPr/>
          <p:nvPr/>
        </p:nvSpPr>
        <p:spPr>
          <a:xfrm>
            <a:off x="5436234" y="562642"/>
            <a:ext cx="2592797"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Problem</a:t>
            </a:r>
            <a:endParaRPr lang="en-US" sz="4374" dirty="0"/>
          </a:p>
        </p:txBody>
      </p:sp>
      <p:sp>
        <p:nvSpPr>
          <p:cNvPr id="5" name="Text 2"/>
          <p:cNvSpPr/>
          <p:nvPr/>
        </p:nvSpPr>
        <p:spPr>
          <a:xfrm>
            <a:off x="1226170" y="1655737"/>
            <a:ext cx="1461612" cy="347186"/>
          </a:xfrm>
          <a:prstGeom prst="rect">
            <a:avLst/>
          </a:prstGeom>
          <a:noFill/>
          <a:ln/>
        </p:spPr>
        <p:txBody>
          <a:bodyPr wrap="none" rtlCol="0" anchor="t"/>
          <a:lstStyle/>
          <a:p>
            <a:pPr marL="0" indent="0">
              <a:lnSpc>
                <a:spcPts val="2734"/>
              </a:lnSpc>
              <a:buNone/>
            </a:pPr>
            <a:endParaRPr lang="en-US" sz="2187" dirty="0"/>
          </a:p>
        </p:txBody>
      </p:sp>
      <p:sp>
        <p:nvSpPr>
          <p:cNvPr id="6" name="Text 3"/>
          <p:cNvSpPr/>
          <p:nvPr/>
        </p:nvSpPr>
        <p:spPr>
          <a:xfrm>
            <a:off x="0" y="1257015"/>
            <a:ext cx="8850946" cy="4378213"/>
          </a:xfrm>
          <a:prstGeom prst="rect">
            <a:avLst/>
          </a:prstGeom>
          <a:noFill/>
          <a:ln/>
        </p:spPr>
        <p:txBody>
          <a:bodyPr wrap="square" rtlCol="0" anchor="t"/>
          <a:lstStyle/>
          <a:p>
            <a:pPr lvl="2" algn="just">
              <a:lnSpc>
                <a:spcPts val="2799"/>
              </a:lnSpc>
            </a:pPr>
            <a:br>
              <a:rPr lang="en-US" sz="2400" dirty="0">
                <a:solidFill>
                  <a:schemeClr val="bg2">
                    <a:lumMod val="10000"/>
                  </a:schemeClr>
                </a:solidFill>
                <a:latin typeface="ABeeZee"/>
              </a:rPr>
            </a:br>
            <a:r>
              <a:rPr lang="en-US" sz="2400" b="0" i="0" dirty="0">
                <a:solidFill>
                  <a:schemeClr val="bg2">
                    <a:lumMod val="10000"/>
                  </a:schemeClr>
                </a:solidFill>
                <a:effectLst/>
                <a:latin typeface="ABeeZee"/>
              </a:rPr>
              <a:t>Our project focuses on creating a model to recognize fingerspelling hand gestures used in American Sign Language (ASL) to form complete words. ASL is the predominant sign language for Deaf and Mute (D&amp;M) individuals who rely on nonverbal communication due to their inability to use spoken languages. Using their hands, D&amp;M individuals convey messages through gestures understood visually. Our goal is to develop a system that accurately interprets these gestures, enabling effective communication between D&amp;M individuals and others.</a:t>
            </a:r>
            <a:endParaRPr lang="en-US" sz="2400" b="1" dirty="0">
              <a:solidFill>
                <a:schemeClr val="bg2">
                  <a:lumMod val="10000"/>
                </a:schemeClr>
              </a:solidFill>
              <a:latin typeface="ABeeZee"/>
            </a:endParaRPr>
          </a:p>
        </p:txBody>
      </p:sp>
      <p:sp>
        <p:nvSpPr>
          <p:cNvPr id="7" name="Text 4"/>
          <p:cNvSpPr/>
          <p:nvPr/>
        </p:nvSpPr>
        <p:spPr>
          <a:xfrm>
            <a:off x="7593687" y="3644265"/>
            <a:ext cx="3521869" cy="347186"/>
          </a:xfrm>
          <a:prstGeom prst="rect">
            <a:avLst/>
          </a:prstGeom>
          <a:noFill/>
          <a:ln/>
        </p:spPr>
        <p:txBody>
          <a:bodyPr wrap="none" rtlCol="0" anchor="t"/>
          <a:lstStyle/>
          <a:p>
            <a:pPr marL="0" indent="0">
              <a:lnSpc>
                <a:spcPts val="2734"/>
              </a:lnSpc>
              <a:buNone/>
            </a:pPr>
            <a:endParaRPr lang="en-US" sz="2187" dirty="0"/>
          </a:p>
        </p:txBody>
      </p:sp>
      <p:sp>
        <p:nvSpPr>
          <p:cNvPr id="8" name="Text 5"/>
          <p:cNvSpPr/>
          <p:nvPr/>
        </p:nvSpPr>
        <p:spPr>
          <a:xfrm>
            <a:off x="7593687" y="4213622"/>
            <a:ext cx="4695706" cy="1421606"/>
          </a:xfrm>
          <a:prstGeom prst="rect">
            <a:avLst/>
          </a:prstGeom>
          <a:noFill/>
          <a:ln/>
        </p:spPr>
        <p:txBody>
          <a:bodyPr wrap="square" rtlCol="0" anchor="t"/>
          <a:lstStyle/>
          <a:p>
            <a:pPr marL="0" indent="0">
              <a:lnSpc>
                <a:spcPts val="2799"/>
              </a:lnSpc>
              <a:buNone/>
            </a:pPr>
            <a:endParaRPr lang="en-US" sz="1750" dirty="0"/>
          </a:p>
        </p:txBody>
      </p:sp>
      <p:pic>
        <p:nvPicPr>
          <p:cNvPr id="19" name="Picture 18">
            <a:extLst>
              <a:ext uri="{FF2B5EF4-FFF2-40B4-BE49-F238E27FC236}">
                <a16:creationId xmlns:a16="http://schemas.microsoft.com/office/drawing/2014/main" id="{7BFA19D4-E50A-A9CA-C43A-8B47A00FA59B}"/>
              </a:ext>
            </a:extLst>
          </p:cNvPr>
          <p:cNvPicPr>
            <a:picLocks noChangeAspect="1"/>
          </p:cNvPicPr>
          <p:nvPr/>
        </p:nvPicPr>
        <p:blipFill>
          <a:blip r:embed="rId4"/>
          <a:stretch>
            <a:fillRect/>
          </a:stretch>
        </p:blipFill>
        <p:spPr>
          <a:xfrm>
            <a:off x="9372600" y="1257015"/>
            <a:ext cx="4736146" cy="55581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8453"/>
            <a:ext cx="14630400" cy="8229600"/>
          </a:xfrm>
          <a:prstGeom prst="rect">
            <a:avLst/>
          </a:prstGeom>
          <a:solidFill>
            <a:srgbClr val="F3F3FF">
              <a:alpha val="75000"/>
            </a:srgbClr>
          </a:solidFill>
          <a:ln/>
        </p:spPr>
        <p:txBody>
          <a:bodyPr/>
          <a:lstStyle/>
          <a:p>
            <a:endParaRPr lang="en-US"/>
          </a:p>
        </p:txBody>
      </p:sp>
      <p:sp>
        <p:nvSpPr>
          <p:cNvPr id="5" name="Text 1"/>
          <p:cNvSpPr/>
          <p:nvPr/>
        </p:nvSpPr>
        <p:spPr>
          <a:xfrm>
            <a:off x="4490799" y="1217057"/>
            <a:ext cx="4443889"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Motivation</a:t>
            </a:r>
            <a:endParaRPr lang="en-US" sz="4374" dirty="0"/>
          </a:p>
        </p:txBody>
      </p:sp>
      <p:sp>
        <p:nvSpPr>
          <p:cNvPr id="6" name="Shape 2"/>
          <p:cNvSpPr/>
          <p:nvPr/>
        </p:nvSpPr>
        <p:spPr>
          <a:xfrm>
            <a:off x="4490799" y="2418278"/>
            <a:ext cx="499943" cy="499943"/>
          </a:xfrm>
          <a:prstGeom prst="roundRect">
            <a:avLst>
              <a:gd name="adj" fmla="val 80001"/>
            </a:avLst>
          </a:prstGeom>
          <a:solidFill>
            <a:srgbClr val="F3F3FF"/>
          </a:solidFill>
          <a:ln w="27742">
            <a:solidFill>
              <a:srgbClr val="2D4DF2"/>
            </a:solidFill>
            <a:prstDash val="solid"/>
          </a:ln>
        </p:spPr>
        <p:txBody>
          <a:bodyPr/>
          <a:lstStyle/>
          <a:p>
            <a:endParaRPr lang="en-US"/>
          </a:p>
        </p:txBody>
      </p:sp>
      <p:sp>
        <p:nvSpPr>
          <p:cNvPr id="7" name="Text 3"/>
          <p:cNvSpPr/>
          <p:nvPr/>
        </p:nvSpPr>
        <p:spPr>
          <a:xfrm>
            <a:off x="4640699" y="2459950"/>
            <a:ext cx="200025" cy="416481"/>
          </a:xfrm>
          <a:prstGeom prst="rect">
            <a:avLst/>
          </a:prstGeom>
          <a:noFill/>
          <a:ln/>
        </p:spPr>
        <p:txBody>
          <a:bodyPr wrap="none" rtlCol="0" anchor="t"/>
          <a:lstStyle/>
          <a:p>
            <a:pPr marL="0" indent="0" algn="ctr">
              <a:lnSpc>
                <a:spcPts val="3281"/>
              </a:lnSpc>
              <a:buNone/>
            </a:pPr>
            <a:r>
              <a:rPr lang="en-US" sz="2624" b="1" dirty="0">
                <a:solidFill>
                  <a:srgbClr val="2D4DF2"/>
                </a:solidFill>
                <a:latin typeface="Nunito" pitchFamily="34" charset="0"/>
                <a:ea typeface="Nunito" pitchFamily="34" charset="-122"/>
                <a:cs typeface="Nunito" pitchFamily="34" charset="-120"/>
              </a:rPr>
              <a:t>1</a:t>
            </a:r>
            <a:endParaRPr lang="en-US" sz="2624" dirty="0"/>
          </a:p>
        </p:txBody>
      </p:sp>
      <p:sp>
        <p:nvSpPr>
          <p:cNvPr id="8" name="Text 4"/>
          <p:cNvSpPr/>
          <p:nvPr/>
        </p:nvSpPr>
        <p:spPr>
          <a:xfrm>
            <a:off x="5212913" y="2494598"/>
            <a:ext cx="3721775" cy="369332"/>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Increased Inclusivity</a:t>
            </a:r>
            <a:endParaRPr lang="en-US" sz="2187" dirty="0"/>
          </a:p>
        </p:txBody>
      </p:sp>
      <p:sp>
        <p:nvSpPr>
          <p:cNvPr id="9" name="Text 5"/>
          <p:cNvSpPr/>
          <p:nvPr/>
        </p:nvSpPr>
        <p:spPr>
          <a:xfrm>
            <a:off x="5212913" y="3120034"/>
            <a:ext cx="8584287" cy="904636"/>
          </a:xfrm>
          <a:prstGeom prst="rect">
            <a:avLst/>
          </a:prstGeom>
          <a:noFill/>
          <a:ln/>
        </p:spPr>
        <p:txBody>
          <a:bodyPr wrap="square" rtlCol="0" anchor="t"/>
          <a:lstStyle/>
          <a:p>
            <a:pPr marL="0" indent="0">
              <a:lnSpc>
                <a:spcPts val="2799"/>
              </a:lnSpc>
              <a:buNone/>
            </a:pPr>
            <a:r>
              <a:rPr lang="en-US" sz="2000" dirty="0">
                <a:solidFill>
                  <a:srgbClr val="00002E"/>
                </a:solidFill>
                <a:latin typeface="ABeeZee"/>
                <a:ea typeface="PT Sans" pitchFamily="34" charset="-122"/>
                <a:cs typeface="PT Sans" pitchFamily="34" charset="-120"/>
              </a:rPr>
              <a:t>Learning sign language promotes inclusivity and allows individuals to connect with the deaf community more effectively.</a:t>
            </a:r>
            <a:endParaRPr lang="en-US" sz="2000" dirty="0">
              <a:latin typeface="ABeeZee"/>
            </a:endParaRPr>
          </a:p>
        </p:txBody>
      </p:sp>
      <p:sp>
        <p:nvSpPr>
          <p:cNvPr id="10" name="Shape 6"/>
          <p:cNvSpPr/>
          <p:nvPr/>
        </p:nvSpPr>
        <p:spPr>
          <a:xfrm>
            <a:off x="4490799" y="4081582"/>
            <a:ext cx="499943" cy="499943"/>
          </a:xfrm>
          <a:prstGeom prst="roundRect">
            <a:avLst>
              <a:gd name="adj" fmla="val 80001"/>
            </a:avLst>
          </a:prstGeom>
          <a:solidFill>
            <a:srgbClr val="F3F3FF"/>
          </a:solidFill>
          <a:ln w="27742">
            <a:solidFill>
              <a:srgbClr val="015F98"/>
            </a:solidFill>
            <a:prstDash val="solid"/>
          </a:ln>
        </p:spPr>
        <p:txBody>
          <a:bodyPr/>
          <a:lstStyle/>
          <a:p>
            <a:endParaRPr lang="en-US"/>
          </a:p>
        </p:txBody>
      </p:sp>
      <p:sp>
        <p:nvSpPr>
          <p:cNvPr id="11" name="Text 7"/>
          <p:cNvSpPr/>
          <p:nvPr/>
        </p:nvSpPr>
        <p:spPr>
          <a:xfrm>
            <a:off x="4640699" y="4123253"/>
            <a:ext cx="200025" cy="416481"/>
          </a:xfrm>
          <a:prstGeom prst="rect">
            <a:avLst/>
          </a:prstGeom>
          <a:noFill/>
          <a:ln/>
        </p:spPr>
        <p:txBody>
          <a:bodyPr wrap="none" rtlCol="0" anchor="t"/>
          <a:lstStyle/>
          <a:p>
            <a:pPr marL="0" indent="0" algn="ctr">
              <a:lnSpc>
                <a:spcPts val="3281"/>
              </a:lnSpc>
              <a:buNone/>
            </a:pPr>
            <a:r>
              <a:rPr lang="en-US" sz="2624" b="1" dirty="0">
                <a:solidFill>
                  <a:srgbClr val="015F98"/>
                </a:solidFill>
                <a:latin typeface="Nunito" pitchFamily="34" charset="0"/>
                <a:ea typeface="Nunito" pitchFamily="34" charset="-122"/>
                <a:cs typeface="Nunito" pitchFamily="34" charset="-120"/>
              </a:rPr>
              <a:t>2</a:t>
            </a:r>
            <a:endParaRPr lang="en-US" sz="2624" dirty="0"/>
          </a:p>
        </p:txBody>
      </p:sp>
      <p:sp>
        <p:nvSpPr>
          <p:cNvPr id="12" name="Text 8"/>
          <p:cNvSpPr/>
          <p:nvPr/>
        </p:nvSpPr>
        <p:spPr>
          <a:xfrm>
            <a:off x="5212913" y="4157901"/>
            <a:ext cx="3387447" cy="347186"/>
          </a:xfrm>
          <a:prstGeom prst="rect">
            <a:avLst/>
          </a:prstGeom>
          <a:noFill/>
          <a:ln/>
        </p:spPr>
        <p:txBody>
          <a:bodyPr wrap="none" rtlCol="0" anchor="t"/>
          <a:lstStyle/>
          <a:p>
            <a:pPr marL="0" indent="0">
              <a:lnSpc>
                <a:spcPts val="2734"/>
              </a:lnSpc>
              <a:buNone/>
            </a:pPr>
            <a:r>
              <a:rPr lang="en-US" sz="2187" b="1" dirty="0">
                <a:solidFill>
                  <a:srgbClr val="015F98"/>
                </a:solidFill>
                <a:latin typeface="Nunito" pitchFamily="34" charset="0"/>
                <a:ea typeface="Nunito" pitchFamily="34" charset="-122"/>
                <a:cs typeface="Nunito" pitchFamily="34" charset="-120"/>
              </a:rPr>
              <a:t>Professional Opportunities</a:t>
            </a:r>
            <a:endParaRPr lang="en-US" sz="2187" dirty="0"/>
          </a:p>
        </p:txBody>
      </p:sp>
      <p:sp>
        <p:nvSpPr>
          <p:cNvPr id="13" name="Text 9"/>
          <p:cNvSpPr/>
          <p:nvPr/>
        </p:nvSpPr>
        <p:spPr>
          <a:xfrm>
            <a:off x="5212913" y="4638318"/>
            <a:ext cx="8584287" cy="710803"/>
          </a:xfrm>
          <a:prstGeom prst="rect">
            <a:avLst/>
          </a:prstGeom>
          <a:noFill/>
          <a:ln/>
        </p:spPr>
        <p:txBody>
          <a:bodyPr wrap="square" rtlCol="0" anchor="t"/>
          <a:lstStyle/>
          <a:p>
            <a:pPr marL="0" indent="0">
              <a:lnSpc>
                <a:spcPts val="2799"/>
              </a:lnSpc>
              <a:buNone/>
            </a:pPr>
            <a:r>
              <a:rPr lang="en-US" sz="2000" dirty="0">
                <a:solidFill>
                  <a:srgbClr val="00002E"/>
                </a:solidFill>
                <a:latin typeface="ABeeZee"/>
                <a:ea typeface="PT Sans" pitchFamily="34" charset="-122"/>
                <a:cs typeface="PT Sans" pitchFamily="34" charset="-120"/>
              </a:rPr>
              <a:t>Sign language skills open doors to careers in interpretation, education, and various support services for the deaf community.</a:t>
            </a:r>
            <a:endParaRPr lang="en-US" sz="2000" dirty="0">
              <a:latin typeface="ABeeZee"/>
            </a:endParaRPr>
          </a:p>
        </p:txBody>
      </p:sp>
      <p:sp>
        <p:nvSpPr>
          <p:cNvPr id="14" name="Shape 10"/>
          <p:cNvSpPr/>
          <p:nvPr/>
        </p:nvSpPr>
        <p:spPr>
          <a:xfrm>
            <a:off x="4490799" y="5744885"/>
            <a:ext cx="499943" cy="499943"/>
          </a:xfrm>
          <a:prstGeom prst="roundRect">
            <a:avLst>
              <a:gd name="adj" fmla="val 80001"/>
            </a:avLst>
          </a:prstGeom>
          <a:solidFill>
            <a:srgbClr val="F3F3FF"/>
          </a:solidFill>
          <a:ln w="27742">
            <a:solidFill>
              <a:srgbClr val="AD1F96"/>
            </a:solidFill>
            <a:prstDash val="solid"/>
          </a:ln>
        </p:spPr>
        <p:txBody>
          <a:bodyPr/>
          <a:lstStyle/>
          <a:p>
            <a:endParaRPr lang="en-US"/>
          </a:p>
        </p:txBody>
      </p:sp>
      <p:sp>
        <p:nvSpPr>
          <p:cNvPr id="15" name="Text 11"/>
          <p:cNvSpPr/>
          <p:nvPr/>
        </p:nvSpPr>
        <p:spPr>
          <a:xfrm>
            <a:off x="4640699" y="5786557"/>
            <a:ext cx="200025" cy="416481"/>
          </a:xfrm>
          <a:prstGeom prst="rect">
            <a:avLst/>
          </a:prstGeom>
          <a:noFill/>
          <a:ln/>
        </p:spPr>
        <p:txBody>
          <a:bodyPr wrap="none" rtlCol="0" anchor="t"/>
          <a:lstStyle/>
          <a:p>
            <a:pPr marL="0" indent="0" algn="ctr">
              <a:lnSpc>
                <a:spcPts val="3281"/>
              </a:lnSpc>
              <a:buNone/>
            </a:pPr>
            <a:r>
              <a:rPr lang="en-US" sz="2624" b="1" dirty="0">
                <a:solidFill>
                  <a:srgbClr val="AD1F96"/>
                </a:solidFill>
                <a:latin typeface="Nunito" pitchFamily="34" charset="0"/>
                <a:ea typeface="Nunito" pitchFamily="34" charset="-122"/>
                <a:cs typeface="Nunito" pitchFamily="34" charset="-120"/>
              </a:rPr>
              <a:t>3</a:t>
            </a:r>
            <a:endParaRPr lang="en-US" sz="2624" dirty="0"/>
          </a:p>
        </p:txBody>
      </p:sp>
      <p:sp>
        <p:nvSpPr>
          <p:cNvPr id="16" name="Text 12"/>
          <p:cNvSpPr/>
          <p:nvPr/>
        </p:nvSpPr>
        <p:spPr>
          <a:xfrm>
            <a:off x="5212913" y="5821204"/>
            <a:ext cx="2221944" cy="347186"/>
          </a:xfrm>
          <a:prstGeom prst="rect">
            <a:avLst/>
          </a:prstGeom>
          <a:noFill/>
          <a:ln/>
        </p:spPr>
        <p:txBody>
          <a:bodyPr wrap="none" rtlCol="0" anchor="t"/>
          <a:lstStyle/>
          <a:p>
            <a:pPr marL="0" indent="0">
              <a:lnSpc>
                <a:spcPts val="2734"/>
              </a:lnSpc>
              <a:buNone/>
            </a:pPr>
            <a:r>
              <a:rPr lang="en-US" sz="2187" b="1" dirty="0">
                <a:solidFill>
                  <a:srgbClr val="AD1F96"/>
                </a:solidFill>
                <a:latin typeface="Nunito" pitchFamily="34" charset="0"/>
                <a:ea typeface="Nunito" pitchFamily="34" charset="-122"/>
                <a:cs typeface="Nunito" pitchFamily="34" charset="-120"/>
              </a:rPr>
              <a:t>Personal Growth</a:t>
            </a:r>
            <a:endParaRPr lang="en-US" sz="2187" dirty="0"/>
          </a:p>
        </p:txBody>
      </p:sp>
      <p:sp>
        <p:nvSpPr>
          <p:cNvPr id="17" name="Text 13"/>
          <p:cNvSpPr/>
          <p:nvPr/>
        </p:nvSpPr>
        <p:spPr>
          <a:xfrm>
            <a:off x="5212913" y="6301621"/>
            <a:ext cx="8584287" cy="710922"/>
          </a:xfrm>
          <a:prstGeom prst="rect">
            <a:avLst/>
          </a:prstGeom>
          <a:noFill/>
          <a:ln/>
        </p:spPr>
        <p:txBody>
          <a:bodyPr wrap="square" rtlCol="0" anchor="t"/>
          <a:lstStyle/>
          <a:p>
            <a:pPr marL="0" indent="0">
              <a:lnSpc>
                <a:spcPts val="2799"/>
              </a:lnSpc>
              <a:buNone/>
            </a:pPr>
            <a:r>
              <a:rPr lang="en-US" sz="2000" dirty="0">
                <a:solidFill>
                  <a:srgbClr val="00002E"/>
                </a:solidFill>
                <a:latin typeface="ABeeZee"/>
                <a:ea typeface="PT Sans" pitchFamily="34" charset="-122"/>
                <a:cs typeface="PT Sans" pitchFamily="34" charset="-120"/>
              </a:rPr>
              <a:t>It provides a unique opportunity to broaden linguistic and cultural understanding while fostering empathy and compassion.</a:t>
            </a:r>
            <a:endParaRPr lang="en-US" sz="2000" dirty="0">
              <a:latin typeface="ABeeZee"/>
            </a:endParaRPr>
          </a:p>
        </p:txBody>
      </p:sp>
      <p:pic>
        <p:nvPicPr>
          <p:cNvPr id="22" name="Picture 21">
            <a:extLst>
              <a:ext uri="{FF2B5EF4-FFF2-40B4-BE49-F238E27FC236}">
                <a16:creationId xmlns:a16="http://schemas.microsoft.com/office/drawing/2014/main" id="{67046BB3-74CB-0F58-3F8E-6CA853C97D33}"/>
              </a:ext>
            </a:extLst>
          </p:cNvPr>
          <p:cNvPicPr>
            <a:picLocks noChangeAspect="1"/>
          </p:cNvPicPr>
          <p:nvPr/>
        </p:nvPicPr>
        <p:blipFill>
          <a:blip r:embed="rId4"/>
          <a:stretch>
            <a:fillRect/>
          </a:stretch>
        </p:blipFill>
        <p:spPr>
          <a:xfrm>
            <a:off x="78224" y="988217"/>
            <a:ext cx="4562475" cy="668655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1" y="0"/>
            <a:ext cx="14630400" cy="8229600"/>
          </a:xfrm>
          <a:prstGeom prst="rect">
            <a:avLst/>
          </a:prstGeom>
          <a:solidFill>
            <a:srgbClr val="F3F3FF">
              <a:alpha val="85000"/>
            </a:srgbClr>
          </a:solidFill>
          <a:ln/>
        </p:spPr>
        <p:txBody>
          <a:bodyPr/>
          <a:lstStyle/>
          <a:p>
            <a:r>
              <a:rPr lang="en-US" dirty="0"/>
              <a:t>  </a:t>
            </a:r>
          </a:p>
        </p:txBody>
      </p:sp>
      <p:sp>
        <p:nvSpPr>
          <p:cNvPr id="6" name="Text 2"/>
          <p:cNvSpPr/>
          <p:nvPr/>
        </p:nvSpPr>
        <p:spPr>
          <a:xfrm>
            <a:off x="1981200" y="1576626"/>
            <a:ext cx="8880763"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                        Solution</a:t>
            </a:r>
            <a:endParaRPr lang="en-US" sz="4374" dirty="0"/>
          </a:p>
        </p:txBody>
      </p:sp>
      <p:pic>
        <p:nvPicPr>
          <p:cNvPr id="7" name="Image 2" descr="preencoded.png"/>
          <p:cNvPicPr>
            <a:picLocks noChangeAspect="1"/>
          </p:cNvPicPr>
          <p:nvPr/>
        </p:nvPicPr>
        <p:blipFill>
          <a:blip r:embed="rId5"/>
          <a:stretch>
            <a:fillRect/>
          </a:stretch>
        </p:blipFill>
        <p:spPr>
          <a:xfrm>
            <a:off x="1537856" y="2604254"/>
            <a:ext cx="4734834" cy="888682"/>
          </a:xfrm>
          <a:prstGeom prst="rect">
            <a:avLst/>
          </a:prstGeom>
        </p:spPr>
      </p:pic>
      <p:sp>
        <p:nvSpPr>
          <p:cNvPr id="8" name="Text 3"/>
          <p:cNvSpPr/>
          <p:nvPr/>
        </p:nvSpPr>
        <p:spPr>
          <a:xfrm>
            <a:off x="2410691" y="3826193"/>
            <a:ext cx="2632364" cy="347186"/>
          </a:xfrm>
          <a:prstGeom prst="rect">
            <a:avLst/>
          </a:prstGeom>
          <a:noFill/>
          <a:ln/>
        </p:spPr>
        <p:txBody>
          <a:bodyPr wrap="none" rtlCol="0" anchor="t"/>
          <a:lstStyle/>
          <a:p>
            <a:pPr marL="0" indent="0" algn="l">
              <a:lnSpc>
                <a:spcPts val="2734"/>
              </a:lnSpc>
              <a:buNone/>
            </a:pPr>
            <a:r>
              <a:rPr lang="en-US" sz="3600" b="1" dirty="0">
                <a:solidFill>
                  <a:srgbClr val="2D4DF2"/>
                </a:solidFill>
                <a:latin typeface="ABeeZee"/>
                <a:ea typeface="Nunito" pitchFamily="34" charset="-122"/>
                <a:cs typeface="Nunito" pitchFamily="34" charset="-120"/>
              </a:rPr>
              <a:t>Education</a:t>
            </a:r>
            <a:endParaRPr lang="en-US" sz="3600" dirty="0">
              <a:latin typeface="ABeeZee"/>
            </a:endParaRPr>
          </a:p>
        </p:txBody>
      </p:sp>
      <p:sp>
        <p:nvSpPr>
          <p:cNvPr id="9" name="Text 4"/>
          <p:cNvSpPr/>
          <p:nvPr/>
        </p:nvSpPr>
        <p:spPr>
          <a:xfrm>
            <a:off x="1537855" y="4306610"/>
            <a:ext cx="4952446" cy="1421606"/>
          </a:xfrm>
          <a:prstGeom prst="rect">
            <a:avLst/>
          </a:prstGeom>
          <a:noFill/>
          <a:ln/>
        </p:spPr>
        <p:txBody>
          <a:bodyPr wrap="square" rtlCol="0" anchor="t"/>
          <a:lstStyle/>
          <a:p>
            <a:pPr marL="0" indent="0" algn="l">
              <a:lnSpc>
                <a:spcPts val="2799"/>
              </a:lnSpc>
              <a:buNone/>
            </a:pPr>
            <a:r>
              <a:rPr lang="en-US" sz="2400" dirty="0">
                <a:solidFill>
                  <a:srgbClr val="00002E"/>
                </a:solidFill>
                <a:latin typeface="ABeeZee"/>
                <a:ea typeface="PT Sans" pitchFamily="34" charset="-122"/>
                <a:cs typeface="PT Sans" pitchFamily="34" charset="-120"/>
              </a:rPr>
              <a:t>Accessible resources for learning sign language through courses, apps, and online tutorials.</a:t>
            </a:r>
            <a:endParaRPr lang="en-US" sz="2400" dirty="0">
              <a:latin typeface="ABeeZee"/>
            </a:endParaRPr>
          </a:p>
        </p:txBody>
      </p:sp>
      <p:pic>
        <p:nvPicPr>
          <p:cNvPr id="10" name="Image 3" descr="preencoded.png"/>
          <p:cNvPicPr>
            <a:picLocks noChangeAspect="1"/>
          </p:cNvPicPr>
          <p:nvPr/>
        </p:nvPicPr>
        <p:blipFill>
          <a:blip r:embed="rId6"/>
          <a:stretch>
            <a:fillRect/>
          </a:stretch>
        </p:blipFill>
        <p:spPr>
          <a:xfrm>
            <a:off x="7606145" y="2604254"/>
            <a:ext cx="4443888" cy="888682"/>
          </a:xfrm>
          <a:prstGeom prst="rect">
            <a:avLst/>
          </a:prstGeom>
        </p:spPr>
      </p:pic>
      <p:sp>
        <p:nvSpPr>
          <p:cNvPr id="11" name="Text 5"/>
          <p:cNvSpPr/>
          <p:nvPr/>
        </p:nvSpPr>
        <p:spPr>
          <a:xfrm>
            <a:off x="5721927" y="3826193"/>
            <a:ext cx="7259782" cy="694373"/>
          </a:xfrm>
          <a:prstGeom prst="rect">
            <a:avLst/>
          </a:prstGeom>
          <a:noFill/>
          <a:ln/>
        </p:spPr>
        <p:txBody>
          <a:bodyPr wrap="square" rtlCol="0" anchor="t"/>
          <a:lstStyle/>
          <a:p>
            <a:pPr marL="0" indent="0" algn="l">
              <a:lnSpc>
                <a:spcPts val="2734"/>
              </a:lnSpc>
              <a:buNone/>
            </a:pPr>
            <a:r>
              <a:rPr lang="en-US" sz="3200" b="1" dirty="0">
                <a:solidFill>
                  <a:srgbClr val="015F98"/>
                </a:solidFill>
                <a:latin typeface="ABeeZee"/>
                <a:ea typeface="Nunito" pitchFamily="34" charset="-122"/>
                <a:cs typeface="Nunito" pitchFamily="34" charset="-120"/>
              </a:rPr>
              <a:t>                      Community Engagement</a:t>
            </a:r>
            <a:endParaRPr lang="en-US" sz="3200" dirty="0">
              <a:latin typeface="ABeeZee"/>
            </a:endParaRPr>
          </a:p>
        </p:txBody>
      </p:sp>
      <p:sp>
        <p:nvSpPr>
          <p:cNvPr id="12" name="Text 6"/>
          <p:cNvSpPr/>
          <p:nvPr/>
        </p:nvSpPr>
        <p:spPr>
          <a:xfrm>
            <a:off x="7640228" y="4306610"/>
            <a:ext cx="5216789" cy="1152081"/>
          </a:xfrm>
          <a:prstGeom prst="rect">
            <a:avLst/>
          </a:prstGeom>
          <a:noFill/>
          <a:ln/>
        </p:spPr>
        <p:txBody>
          <a:bodyPr wrap="square" rtlCol="0" anchor="t"/>
          <a:lstStyle/>
          <a:p>
            <a:pPr marL="0" indent="0" algn="l">
              <a:lnSpc>
                <a:spcPts val="2799"/>
              </a:lnSpc>
              <a:buNone/>
            </a:pPr>
            <a:r>
              <a:rPr lang="en-US" sz="2400" dirty="0">
                <a:solidFill>
                  <a:srgbClr val="00002E"/>
                </a:solidFill>
                <a:latin typeface="ABeeZee"/>
                <a:ea typeface="PT Sans" pitchFamily="34" charset="-122"/>
                <a:cs typeface="PT Sans" pitchFamily="34" charset="-120"/>
              </a:rPr>
              <a:t>Participation in deaf community events, social groups, and activities to practice and enhance signing skills</a:t>
            </a:r>
            <a:r>
              <a:rPr lang="en-US" sz="2000" dirty="0">
                <a:solidFill>
                  <a:srgbClr val="00002E"/>
                </a:solidFill>
                <a:latin typeface="PT Sans" pitchFamily="34" charset="0"/>
                <a:ea typeface="PT Sans" pitchFamily="34" charset="-122"/>
                <a:cs typeface="PT Sans" pitchFamily="34" charset="-120"/>
              </a:rPr>
              <a:t>.</a:t>
            </a:r>
            <a:endParaRPr lang="en-US" sz="2000" dirty="0"/>
          </a:p>
        </p:txBody>
      </p:sp>
      <p:sp>
        <p:nvSpPr>
          <p:cNvPr id="15" name="Text 8"/>
          <p:cNvSpPr/>
          <p:nvPr/>
        </p:nvSpPr>
        <p:spPr>
          <a:xfrm>
            <a:off x="9192816" y="4306610"/>
            <a:ext cx="2866906" cy="1777008"/>
          </a:xfrm>
          <a:prstGeom prst="rect">
            <a:avLst/>
          </a:prstGeom>
          <a:noFill/>
          <a:ln/>
        </p:spPr>
        <p:txBody>
          <a:bodyPr wrap="square" rtlCol="0" anchor="t"/>
          <a:lstStyle/>
          <a:p>
            <a:pPr marL="0" indent="0" algn="l">
              <a:lnSpc>
                <a:spcPts val="2799"/>
              </a:lnSpc>
              <a:buNone/>
            </a:pP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35">
          <a:extLst>
            <a:ext uri="{FF2B5EF4-FFF2-40B4-BE49-F238E27FC236}">
              <a16:creationId xmlns:a16="http://schemas.microsoft.com/office/drawing/2014/main" id="{1B778CB2-BAAA-FAD2-AD41-2251BE6525F1}"/>
            </a:ext>
          </a:extLst>
        </p:cNvPr>
        <p:cNvGrpSpPr/>
        <p:nvPr/>
      </p:nvGrpSpPr>
      <p:grpSpPr>
        <a:xfrm>
          <a:off x="0" y="0"/>
          <a:ext cx="0" cy="0"/>
          <a:chOff x="0" y="0"/>
          <a:chExt cx="0" cy="0"/>
        </a:xfrm>
      </p:grpSpPr>
      <p:sp>
        <p:nvSpPr>
          <p:cNvPr id="4336" name="Google Shape;4336;p33">
            <a:extLst>
              <a:ext uri="{FF2B5EF4-FFF2-40B4-BE49-F238E27FC236}">
                <a16:creationId xmlns:a16="http://schemas.microsoft.com/office/drawing/2014/main" id="{6A1B214E-24DF-E1C3-ADE0-AAE878024DB1}"/>
              </a:ext>
            </a:extLst>
          </p:cNvPr>
          <p:cNvSpPr txBox="1">
            <a:spLocks noGrp="1"/>
          </p:cNvSpPr>
          <p:nvPr>
            <p:ph type="ctrTitle"/>
          </p:nvPr>
        </p:nvSpPr>
        <p:spPr>
          <a:xfrm>
            <a:off x="5668631" y="3105200"/>
            <a:ext cx="8961770" cy="1799309"/>
          </a:xfrm>
          <a:prstGeom prst="rect">
            <a:avLst/>
          </a:prstGeom>
        </p:spPr>
        <p:txBody>
          <a:bodyPr spcFirstLastPara="1" wrap="square" lIns="146280" tIns="146280" rIns="146280" bIns="146280" anchor="t" anchorCtr="0">
            <a:noAutofit/>
          </a:bodyPr>
          <a:lstStyle/>
          <a:p>
            <a:r>
              <a:rPr lang="en" sz="8640" dirty="0">
                <a:solidFill>
                  <a:srgbClr val="C00000"/>
                </a:solidFill>
                <a:latin typeface="ABeeZee"/>
              </a:rPr>
              <a:t>SMART HOME</a:t>
            </a:r>
            <a:endParaRPr sz="8640" dirty="0">
              <a:solidFill>
                <a:srgbClr val="C00000"/>
              </a:solidFill>
              <a:latin typeface="ABeeZee"/>
            </a:endParaRPr>
          </a:p>
        </p:txBody>
      </p:sp>
      <p:pic>
        <p:nvPicPr>
          <p:cNvPr id="4338" name="Google Shape;4338;p33">
            <a:extLst>
              <a:ext uri="{FF2B5EF4-FFF2-40B4-BE49-F238E27FC236}">
                <a16:creationId xmlns:a16="http://schemas.microsoft.com/office/drawing/2014/main" id="{F8500EFA-0827-91C6-E814-BFCCDC6B06BA}"/>
              </a:ext>
            </a:extLst>
          </p:cNvPr>
          <p:cNvPicPr preferRelativeResize="0"/>
          <p:nvPr/>
        </p:nvPicPr>
        <p:blipFill rotWithShape="1">
          <a:blip r:embed="rId3">
            <a:alphaModFix/>
          </a:blip>
          <a:srcRect l="31656" r="1627"/>
          <a:stretch/>
        </p:blipFill>
        <p:spPr>
          <a:xfrm>
            <a:off x="1177270" y="2248000"/>
            <a:ext cx="4063680" cy="4060320"/>
          </a:xfrm>
          <a:prstGeom prst="ellipse">
            <a:avLst/>
          </a:prstGeom>
          <a:noFill/>
          <a:ln>
            <a:noFill/>
          </a:ln>
        </p:spPr>
      </p:pic>
      <p:sp>
        <p:nvSpPr>
          <p:cNvPr id="4339" name="Google Shape;4339;p33">
            <a:extLst>
              <a:ext uri="{FF2B5EF4-FFF2-40B4-BE49-F238E27FC236}">
                <a16:creationId xmlns:a16="http://schemas.microsoft.com/office/drawing/2014/main" id="{1FAF6A51-970B-4D11-0828-726BD45394E6}"/>
              </a:ext>
            </a:extLst>
          </p:cNvPr>
          <p:cNvSpPr/>
          <p:nvPr/>
        </p:nvSpPr>
        <p:spPr>
          <a:xfrm>
            <a:off x="1047730" y="2000000"/>
            <a:ext cx="4491360" cy="449136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146280" tIns="146280" rIns="146280" bIns="146280" anchor="ctr" anchorCtr="0">
            <a:noAutofit/>
          </a:bodyPr>
          <a:lstStyle/>
          <a:p>
            <a:endParaRPr sz="2880"/>
          </a:p>
        </p:txBody>
      </p:sp>
    </p:spTree>
    <p:extLst>
      <p:ext uri="{BB962C8B-B14F-4D97-AF65-F5344CB8AC3E}">
        <p14:creationId xmlns:p14="http://schemas.microsoft.com/office/powerpoint/2010/main" val="735378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80">
          <a:extLst>
            <a:ext uri="{FF2B5EF4-FFF2-40B4-BE49-F238E27FC236}">
              <a16:creationId xmlns:a16="http://schemas.microsoft.com/office/drawing/2014/main" id="{B8002D96-8E1C-BE0E-C27E-00F34A7DC388}"/>
            </a:ext>
          </a:extLst>
        </p:cNvPr>
        <p:cNvGrpSpPr/>
        <p:nvPr/>
      </p:nvGrpSpPr>
      <p:grpSpPr>
        <a:xfrm>
          <a:off x="0" y="0"/>
          <a:ext cx="0" cy="0"/>
          <a:chOff x="0" y="0"/>
          <a:chExt cx="0" cy="0"/>
        </a:xfrm>
      </p:grpSpPr>
      <p:sp>
        <p:nvSpPr>
          <p:cNvPr id="4381" name="Google Shape;4381;p37">
            <a:extLst>
              <a:ext uri="{FF2B5EF4-FFF2-40B4-BE49-F238E27FC236}">
                <a16:creationId xmlns:a16="http://schemas.microsoft.com/office/drawing/2014/main" id="{126ED1F0-B683-0943-4CEB-51323F9FBD85}"/>
              </a:ext>
            </a:extLst>
          </p:cNvPr>
          <p:cNvSpPr txBox="1">
            <a:spLocks noGrp="1"/>
          </p:cNvSpPr>
          <p:nvPr>
            <p:ph type="title"/>
          </p:nvPr>
        </p:nvSpPr>
        <p:spPr>
          <a:xfrm>
            <a:off x="846308" y="2851434"/>
            <a:ext cx="5748456" cy="3493948"/>
          </a:xfrm>
          <a:prstGeom prst="rect">
            <a:avLst/>
          </a:prstGeom>
        </p:spPr>
        <p:txBody>
          <a:bodyPr spcFirstLastPara="1" wrap="square" lIns="146280" tIns="146280" rIns="146280" bIns="146280" anchor="t" anchorCtr="0">
            <a:noAutofit/>
          </a:bodyPr>
          <a:lstStyle/>
          <a:p>
            <a:pPr algn="just"/>
            <a:r>
              <a:rPr lang="en-US" sz="2400" b="0" i="0" dirty="0">
                <a:solidFill>
                  <a:schemeClr val="bg2">
                    <a:lumMod val="10000"/>
                  </a:schemeClr>
                </a:solidFill>
                <a:effectLst/>
                <a:latin typeface="ABeeZee" panose="020B0604020202020204"/>
              </a:rPr>
              <a:t>A smart home is a house equipped with a technology system that can be controlled remotely through a mobile device or computer, enhancing convenience and efficiency in daily living.</a:t>
            </a:r>
            <a:endParaRPr sz="2400" dirty="0">
              <a:solidFill>
                <a:schemeClr val="bg2">
                  <a:lumMod val="10000"/>
                </a:schemeClr>
              </a:solidFill>
              <a:latin typeface="ABeeZee" panose="020B0604020202020204"/>
            </a:endParaRPr>
          </a:p>
        </p:txBody>
      </p:sp>
      <p:sp>
        <p:nvSpPr>
          <p:cNvPr id="4385" name="Google Shape;4385;p37">
            <a:extLst>
              <a:ext uri="{FF2B5EF4-FFF2-40B4-BE49-F238E27FC236}">
                <a16:creationId xmlns:a16="http://schemas.microsoft.com/office/drawing/2014/main" id="{D94CE913-2BB4-E1DD-AC46-DDC77250B322}"/>
              </a:ext>
            </a:extLst>
          </p:cNvPr>
          <p:cNvSpPr/>
          <p:nvPr/>
        </p:nvSpPr>
        <p:spPr>
          <a:xfrm>
            <a:off x="8719480" y="1809720"/>
            <a:ext cx="4656960" cy="465696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146280" tIns="146280" rIns="146280" bIns="146280" anchor="ctr" anchorCtr="0">
            <a:noAutofit/>
          </a:bodyPr>
          <a:lstStyle/>
          <a:p>
            <a:endParaRPr sz="2880"/>
          </a:p>
        </p:txBody>
      </p:sp>
      <p:sp>
        <p:nvSpPr>
          <p:cNvPr id="3" name="Title 2">
            <a:extLst>
              <a:ext uri="{FF2B5EF4-FFF2-40B4-BE49-F238E27FC236}">
                <a16:creationId xmlns:a16="http://schemas.microsoft.com/office/drawing/2014/main" id="{FFFD500D-D7F1-9917-C174-1B9C82790181}"/>
              </a:ext>
            </a:extLst>
          </p:cNvPr>
          <p:cNvSpPr>
            <a:spLocks noGrp="1"/>
          </p:cNvSpPr>
          <p:nvPr>
            <p:ph type="title" idx="2"/>
          </p:nvPr>
        </p:nvSpPr>
        <p:spPr>
          <a:xfrm>
            <a:off x="995600" y="1525160"/>
            <a:ext cx="4065325" cy="1326275"/>
          </a:xfrm>
        </p:spPr>
        <p:txBody>
          <a:bodyPr/>
          <a:lstStyle/>
          <a:p>
            <a:r>
              <a:rPr lang="en-US" sz="5760" dirty="0">
                <a:solidFill>
                  <a:srgbClr val="00B050"/>
                </a:solidFill>
                <a:latin typeface="system-ui"/>
              </a:rPr>
              <a:t>Definition</a:t>
            </a:r>
            <a:endParaRPr lang="en-US" sz="5760" dirty="0">
              <a:solidFill>
                <a:srgbClr val="00B050"/>
              </a:solidFill>
            </a:endParaRPr>
          </a:p>
        </p:txBody>
      </p:sp>
      <p:pic>
        <p:nvPicPr>
          <p:cNvPr id="5" name="Picture 4">
            <a:extLst>
              <a:ext uri="{FF2B5EF4-FFF2-40B4-BE49-F238E27FC236}">
                <a16:creationId xmlns:a16="http://schemas.microsoft.com/office/drawing/2014/main" id="{1D066084-B418-A359-7BDE-45FA9F2C7D4A}"/>
              </a:ext>
            </a:extLst>
          </p:cNvPr>
          <p:cNvPicPr>
            <a:picLocks noChangeAspect="1"/>
          </p:cNvPicPr>
          <p:nvPr/>
        </p:nvPicPr>
        <p:blipFill>
          <a:blip r:embed="rId3"/>
          <a:stretch>
            <a:fillRect/>
          </a:stretch>
        </p:blipFill>
        <p:spPr>
          <a:xfrm>
            <a:off x="7933597" y="1525160"/>
            <a:ext cx="6228726" cy="4016658"/>
          </a:xfrm>
          <a:prstGeom prst="rect">
            <a:avLst/>
          </a:prstGeom>
        </p:spPr>
      </p:pic>
    </p:spTree>
    <p:extLst>
      <p:ext uri="{BB962C8B-B14F-4D97-AF65-F5344CB8AC3E}">
        <p14:creationId xmlns:p14="http://schemas.microsoft.com/office/powerpoint/2010/main" val="1360387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81">
          <a:extLst>
            <a:ext uri="{FF2B5EF4-FFF2-40B4-BE49-F238E27FC236}">
              <a16:creationId xmlns:a16="http://schemas.microsoft.com/office/drawing/2014/main" id="{3F8EA711-8674-0897-A808-3E3B43B24368}"/>
            </a:ext>
          </a:extLst>
        </p:cNvPr>
        <p:cNvGrpSpPr/>
        <p:nvPr/>
      </p:nvGrpSpPr>
      <p:grpSpPr>
        <a:xfrm>
          <a:off x="0" y="0"/>
          <a:ext cx="0" cy="0"/>
          <a:chOff x="0" y="0"/>
          <a:chExt cx="0" cy="0"/>
        </a:xfrm>
      </p:grpSpPr>
      <p:sp>
        <p:nvSpPr>
          <p:cNvPr id="4482" name="Google Shape;4482;p42">
            <a:extLst>
              <a:ext uri="{FF2B5EF4-FFF2-40B4-BE49-F238E27FC236}">
                <a16:creationId xmlns:a16="http://schemas.microsoft.com/office/drawing/2014/main" id="{70A08393-4CC6-7E9E-5101-02DDD628D117}"/>
              </a:ext>
            </a:extLst>
          </p:cNvPr>
          <p:cNvSpPr/>
          <p:nvPr/>
        </p:nvSpPr>
        <p:spPr>
          <a:xfrm>
            <a:off x="1389501" y="1804080"/>
            <a:ext cx="4621440" cy="4621440"/>
          </a:xfrm>
          <a:prstGeom prst="arc">
            <a:avLst>
              <a:gd name="adj1" fmla="val 16200000"/>
              <a:gd name="adj2" fmla="val 0"/>
            </a:avLst>
          </a:prstGeom>
          <a:noFill/>
          <a:ln w="28575" cap="flat" cmpd="sng">
            <a:solidFill>
              <a:schemeClr val="lt2"/>
            </a:solidFill>
            <a:prstDash val="solid"/>
            <a:round/>
            <a:headEnd type="none" w="sm" len="sm"/>
            <a:tailEnd type="none" w="sm" len="sm"/>
          </a:ln>
        </p:spPr>
        <p:txBody>
          <a:bodyPr spcFirstLastPara="1" wrap="square" lIns="146280" tIns="146280" rIns="146280" bIns="146280" anchor="ctr" anchorCtr="0">
            <a:noAutofit/>
          </a:bodyPr>
          <a:lstStyle/>
          <a:p>
            <a:endParaRPr sz="2880"/>
          </a:p>
        </p:txBody>
      </p:sp>
      <p:pic>
        <p:nvPicPr>
          <p:cNvPr id="4483" name="Google Shape;4483;p42">
            <a:extLst>
              <a:ext uri="{FF2B5EF4-FFF2-40B4-BE49-F238E27FC236}">
                <a16:creationId xmlns:a16="http://schemas.microsoft.com/office/drawing/2014/main" id="{9D1DE7F7-430D-E00F-565D-0EF79896C465}"/>
              </a:ext>
            </a:extLst>
          </p:cNvPr>
          <p:cNvPicPr preferRelativeResize="0"/>
          <p:nvPr/>
        </p:nvPicPr>
        <p:blipFill rotWithShape="1">
          <a:blip r:embed="rId3">
            <a:alphaModFix/>
          </a:blip>
          <a:srcRect l="11952" r="21233"/>
          <a:stretch/>
        </p:blipFill>
        <p:spPr>
          <a:xfrm>
            <a:off x="1644861" y="2061360"/>
            <a:ext cx="4110720" cy="4106880"/>
          </a:xfrm>
          <a:prstGeom prst="ellipse">
            <a:avLst/>
          </a:prstGeom>
          <a:noFill/>
          <a:ln>
            <a:noFill/>
          </a:ln>
        </p:spPr>
      </p:pic>
      <p:sp>
        <p:nvSpPr>
          <p:cNvPr id="4484" name="Google Shape;4484;p42">
            <a:extLst>
              <a:ext uri="{FF2B5EF4-FFF2-40B4-BE49-F238E27FC236}">
                <a16:creationId xmlns:a16="http://schemas.microsoft.com/office/drawing/2014/main" id="{29213D70-6E2C-920A-EE23-55615757617D}"/>
              </a:ext>
            </a:extLst>
          </p:cNvPr>
          <p:cNvSpPr txBox="1">
            <a:spLocks noGrp="1"/>
          </p:cNvSpPr>
          <p:nvPr>
            <p:ph type="title"/>
          </p:nvPr>
        </p:nvSpPr>
        <p:spPr>
          <a:xfrm>
            <a:off x="7141520" y="2177539"/>
            <a:ext cx="4621441" cy="1266984"/>
          </a:xfrm>
          <a:prstGeom prst="rect">
            <a:avLst/>
          </a:prstGeom>
        </p:spPr>
        <p:txBody>
          <a:bodyPr spcFirstLastPara="1" wrap="square" lIns="146280" tIns="146280" rIns="146280" bIns="146280" anchor="t" anchorCtr="0">
            <a:noAutofit/>
          </a:bodyPr>
          <a:lstStyle/>
          <a:p>
            <a:r>
              <a:rPr lang="en" sz="5760" b="1" i="1" dirty="0">
                <a:solidFill>
                  <a:srgbClr val="C00000"/>
                </a:solidFill>
                <a:latin typeface="ABeeZee" panose="020B0604020202020204" charset="0"/>
              </a:rPr>
              <a:t>Problem</a:t>
            </a:r>
            <a:endParaRPr sz="5760" b="1" i="1" dirty="0">
              <a:solidFill>
                <a:srgbClr val="C00000"/>
              </a:solidFill>
              <a:latin typeface="ABeeZee" panose="020B0604020202020204" charset="0"/>
            </a:endParaRPr>
          </a:p>
        </p:txBody>
      </p:sp>
      <p:sp>
        <p:nvSpPr>
          <p:cNvPr id="4485" name="Google Shape;4485;p42">
            <a:extLst>
              <a:ext uri="{FF2B5EF4-FFF2-40B4-BE49-F238E27FC236}">
                <a16:creationId xmlns:a16="http://schemas.microsoft.com/office/drawing/2014/main" id="{4F8E96E0-42B4-FC2B-6F52-F3726C89AB9A}"/>
              </a:ext>
            </a:extLst>
          </p:cNvPr>
          <p:cNvSpPr txBox="1">
            <a:spLocks noGrp="1"/>
          </p:cNvSpPr>
          <p:nvPr>
            <p:ph type="subTitle" idx="1"/>
          </p:nvPr>
        </p:nvSpPr>
        <p:spPr>
          <a:xfrm>
            <a:off x="7141519" y="3444523"/>
            <a:ext cx="6099379" cy="3288786"/>
          </a:xfrm>
          <a:prstGeom prst="rect">
            <a:avLst/>
          </a:prstGeom>
        </p:spPr>
        <p:txBody>
          <a:bodyPr spcFirstLastPara="1" wrap="square" lIns="146280" tIns="146280" rIns="146280" bIns="146280" anchor="t" anchorCtr="0">
            <a:noAutofit/>
          </a:bodyPr>
          <a:lstStyle/>
          <a:p>
            <a:pPr marL="0" indent="0" algn="just">
              <a:spcAft>
                <a:spcPts val="2560"/>
              </a:spcAft>
            </a:pPr>
            <a:r>
              <a:rPr lang="en-US" sz="2400" b="0" i="0" dirty="0">
                <a:solidFill>
                  <a:schemeClr val="bg2">
                    <a:lumMod val="10000"/>
                  </a:schemeClr>
                </a:solidFill>
                <a:effectLst/>
                <a:latin typeface="ABeeZee" panose="020B0604020202020204"/>
              </a:rPr>
              <a:t>Typical homes lack automation and connectivity, requiring manual control for functions like lighting, temperature, and security. They are also susceptible to electrical short circuits, gas leaks, and various accidents, making them inconvenient, unsafe, and less energy-efficient.</a:t>
            </a:r>
            <a:endParaRPr lang="en-US" sz="2400" b="1" dirty="0">
              <a:solidFill>
                <a:schemeClr val="bg2">
                  <a:lumMod val="10000"/>
                </a:schemeClr>
              </a:solidFill>
              <a:latin typeface="ABeeZee" panose="020B0604020202020204"/>
            </a:endParaRPr>
          </a:p>
        </p:txBody>
      </p:sp>
    </p:spTree>
    <p:extLst>
      <p:ext uri="{BB962C8B-B14F-4D97-AF65-F5344CB8AC3E}">
        <p14:creationId xmlns:p14="http://schemas.microsoft.com/office/powerpoint/2010/main" val="28206307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379c895-9084-4586-9f5f-5cd08aa7358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9F031CED94E7944B4FF7CBA8E5819E0" ma:contentTypeVersion="7" ma:contentTypeDescription="Create a new document." ma:contentTypeScope="" ma:versionID="4762c38df5ff9c3be74c4a7b9428e5dc">
  <xsd:schema xmlns:xsd="http://www.w3.org/2001/XMLSchema" xmlns:xs="http://www.w3.org/2001/XMLSchema" xmlns:p="http://schemas.microsoft.com/office/2006/metadata/properties" xmlns:ns3="f379c895-9084-4586-9f5f-5cd08aa7358e" targetNamespace="http://schemas.microsoft.com/office/2006/metadata/properties" ma:root="true" ma:fieldsID="56b50731fe1946517d8888379f54fcea" ns3:_="">
    <xsd:import namespace="f379c895-9084-4586-9f5f-5cd08aa7358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ObjectDetectorVersions" minOccurs="0"/>
                <xsd:element ref="ns3:_activity"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79c895-9084-4586-9f5f-5cd08aa735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5A5AAB-7701-4239-8E6D-F03AF4F99F1B}">
  <ds:schemaRefs>
    <ds:schemaRef ds:uri="http://schemas.microsoft.com/office/2006/documentManagement/types"/>
    <ds:schemaRef ds:uri="f379c895-9084-4586-9f5f-5cd08aa7358e"/>
    <ds:schemaRef ds:uri="http://schemas.openxmlformats.org/package/2006/metadata/core-properties"/>
    <ds:schemaRef ds:uri="http://schemas.microsoft.com/office/infopath/2007/PartnerControls"/>
    <ds:schemaRef ds:uri="http://www.w3.org/XML/1998/namespace"/>
    <ds:schemaRef ds:uri="http://schemas.microsoft.com/office/2006/metadata/properties"/>
    <ds:schemaRef ds:uri="http://purl.org/dc/dcmitype/"/>
    <ds:schemaRef ds:uri="http://purl.org/dc/terms/"/>
    <ds:schemaRef ds:uri="http://purl.org/dc/elements/1.1/"/>
  </ds:schemaRefs>
</ds:datastoreItem>
</file>

<file path=customXml/itemProps2.xml><?xml version="1.0" encoding="utf-8"?>
<ds:datastoreItem xmlns:ds="http://schemas.openxmlformats.org/officeDocument/2006/customXml" ds:itemID="{8100C9F5-F27F-408B-8362-C36C975CBFD6}">
  <ds:schemaRefs>
    <ds:schemaRef ds:uri="http://schemas.microsoft.com/sharepoint/v3/contenttype/forms"/>
  </ds:schemaRefs>
</ds:datastoreItem>
</file>

<file path=customXml/itemProps3.xml><?xml version="1.0" encoding="utf-8"?>
<ds:datastoreItem xmlns:ds="http://schemas.openxmlformats.org/officeDocument/2006/customXml" ds:itemID="{C2EA2D31-0EFF-4C34-A305-774BA210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79c895-9084-4586-9f5f-5cd08aa735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290</TotalTime>
  <Words>787</Words>
  <Application>Microsoft Office PowerPoint</Application>
  <PresentationFormat>Custom</PresentationFormat>
  <Paragraphs>120</Paragraphs>
  <Slides>17</Slides>
  <Notes>17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ABeeZee</vt:lpstr>
      <vt:lpstr>Aptos</vt:lpstr>
      <vt:lpstr>Arial</vt:lpstr>
      <vt:lpstr>Arial Rounded MT Bold</vt:lpstr>
      <vt:lpstr>Google Sans</vt:lpstr>
      <vt:lpstr>Nunito</vt:lpstr>
      <vt:lpstr>Open Sans</vt:lpstr>
      <vt:lpstr>PT Sans</vt:lpstr>
      <vt:lpstr>Rockwell</vt:lpstr>
      <vt:lpstr>Segoe UI Historic</vt:lpstr>
      <vt:lpstr>Söhne</vt:lpstr>
      <vt:lpstr>system-ui</vt:lpstr>
      <vt:lpstr>Office Theme</vt:lpstr>
      <vt:lpstr>PowerPoint Presentation</vt:lpstr>
      <vt:lpstr>PowerPoint Presentation</vt:lpstr>
      <vt:lpstr>PowerPoint Presentation</vt:lpstr>
      <vt:lpstr>PowerPoint Presentation</vt:lpstr>
      <vt:lpstr>PowerPoint Presentation</vt:lpstr>
      <vt:lpstr>PowerPoint Presentation</vt:lpstr>
      <vt:lpstr>SMART HOME</vt:lpstr>
      <vt:lpstr>A smart home is a house equipped with a technology system that can be controlled remotely through a mobile device or computer, enhancing convenience and efficiency in daily living.</vt:lpstr>
      <vt:lpstr>Problem</vt:lpstr>
      <vt:lpstr>Motivation</vt:lpstr>
      <vt:lpstr>Solution</vt:lpstr>
      <vt:lpstr>   Smart Appliances   </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Md Mehedi Islam</cp:lastModifiedBy>
  <cp:revision>15</cp:revision>
  <dcterms:created xsi:type="dcterms:W3CDTF">2024-02-05T05:22:38Z</dcterms:created>
  <dcterms:modified xsi:type="dcterms:W3CDTF">2024-02-06T05:40:51Z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0x010100A9F031CED94E7944B4FF7CBA8E5819E0</vt:lpwstr>
  </property>
</Properties>
</file>